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58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44D666-FA13-42CE-A229-4961C4E2A8F0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667377-7B4F-4E91-AD26-36FCC393B7B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Exaggeration, </a:t>
            </a:r>
            <a:r>
              <a:rPr lang="en-US" i="1" dirty="0" smtClean="0"/>
              <a:t>who</a:t>
            </a:r>
            <a:r>
              <a:rPr lang="en-US" i="0" dirty="0" smtClean="0"/>
              <a:t> is telling the story? ,</a:t>
            </a:r>
            <a:r>
              <a:rPr lang="en-US" i="0" baseline="0" dirty="0" smtClean="0"/>
              <a:t> Do they include facts that you know to be true? Is it all opinion?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67377-7B4F-4E91-AD26-36FCC393B7BB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7E2612D-912E-4D9C-A142-D9EF83DCF306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9EF8B60-ECC1-4879-B110-E227CB964C5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612D-912E-4D9C-A142-D9EF83DCF306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F8B60-ECC1-4879-B110-E227CB964C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612D-912E-4D9C-A142-D9EF83DCF306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F8B60-ECC1-4879-B110-E227CB964C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7E2612D-912E-4D9C-A142-D9EF83DCF306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9EF8B60-ECC1-4879-B110-E227CB964C5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7E2612D-912E-4D9C-A142-D9EF83DCF306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9EF8B60-ECC1-4879-B110-E227CB964C5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612D-912E-4D9C-A142-D9EF83DCF306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F8B60-ECC1-4879-B110-E227CB964C5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612D-912E-4D9C-A142-D9EF83DCF306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F8B60-ECC1-4879-B110-E227CB964C5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7E2612D-912E-4D9C-A142-D9EF83DCF306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9EF8B60-ECC1-4879-B110-E227CB964C5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612D-912E-4D9C-A142-D9EF83DCF306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F8B60-ECC1-4879-B110-E227CB964C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7E2612D-912E-4D9C-A142-D9EF83DCF306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9EF8B60-ECC1-4879-B110-E227CB964C59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7E2612D-912E-4D9C-A142-D9EF83DCF306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9EF8B60-ECC1-4879-B110-E227CB964C59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7E2612D-912E-4D9C-A142-D9EF83DCF306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9EF8B60-ECC1-4879-B110-E227CB964C5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Credible Sources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do you know your research is believable?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While researching: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KEEP TRACK OF ALL SOURCES</a:t>
            </a:r>
          </a:p>
          <a:p>
            <a:pPr lvl="1"/>
            <a:r>
              <a:rPr lang="en-US" dirty="0" smtClean="0"/>
              <a:t>RECORD INFORMATION ON YOUR MARGIN NOTES</a:t>
            </a:r>
          </a:p>
          <a:p>
            <a:pPr lvl="1"/>
            <a:r>
              <a:rPr lang="en-US" dirty="0" smtClean="0"/>
              <a:t>KEEP A RUNNING WORD DOCUMENT WHERE YOU COPY AND PASTE ANY URL THAT </a:t>
            </a:r>
            <a:r>
              <a:rPr lang="en-US" b="1" u="sng" dirty="0" smtClean="0"/>
              <a:t>MIGHT</a:t>
            </a:r>
            <a:r>
              <a:rPr lang="en-US" dirty="0" smtClean="0"/>
              <a:t> BE USEFUL</a:t>
            </a:r>
          </a:p>
          <a:p>
            <a:pPr lvl="1"/>
            <a:r>
              <a:rPr lang="en-US" dirty="0" smtClean="0"/>
              <a:t>…..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Plagiarism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Using someone else’s words as your own</a:t>
            </a:r>
          </a:p>
          <a:p>
            <a:r>
              <a:rPr lang="en-US" dirty="0" smtClean="0"/>
              <a:t>…This is why YOU MUST CITE YOUR SOURCES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RESULTS OF PLAGIARISM</a:t>
            </a:r>
          </a:p>
          <a:p>
            <a:pPr lvl="1"/>
            <a:r>
              <a:rPr lang="en-US" dirty="0" smtClean="0"/>
              <a:t>ZERO ON ESSAY</a:t>
            </a:r>
          </a:p>
          <a:p>
            <a:pPr lvl="1"/>
            <a:r>
              <a:rPr lang="en-US" dirty="0" smtClean="0"/>
              <a:t>REFERRED TO MR. KEARNS</a:t>
            </a:r>
          </a:p>
          <a:p>
            <a:pPr lvl="1"/>
            <a:r>
              <a:rPr lang="en-US" dirty="0" smtClean="0"/>
              <a:t>FUTURE REPERCUSSIONS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ollohan.ann.TCS-DOMAIN\AppData\Local\Microsoft\Windows\Temporary Internet Files\Content.IE5\N8Y58X7H\MC90039174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533400"/>
            <a:ext cx="2809875" cy="2800059"/>
          </a:xfrm>
          <a:prstGeom prst="rect">
            <a:avLst/>
          </a:prstGeom>
          <a:noFill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Credible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ability to be believed</a:t>
            </a:r>
          </a:p>
          <a:p>
            <a:r>
              <a:rPr lang="en-US" dirty="0" smtClean="0"/>
              <a:t>Convincing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Think of a time when someone was telling you a story that you didn’t believe. What made you not believe it?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 at the source!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Check for:</a:t>
            </a:r>
          </a:p>
          <a:p>
            <a:pPr lvl="1"/>
            <a:r>
              <a:rPr lang="en-US" dirty="0" smtClean="0"/>
              <a:t>The homepage</a:t>
            </a:r>
          </a:p>
          <a:p>
            <a:pPr lvl="1"/>
            <a:r>
              <a:rPr lang="en-US" dirty="0" smtClean="0"/>
              <a:t>The author</a:t>
            </a:r>
          </a:p>
          <a:p>
            <a:pPr lvl="1"/>
            <a:r>
              <a:rPr lang="en-US" dirty="0" smtClean="0"/>
              <a:t>The organization that created the website/book</a:t>
            </a:r>
          </a:p>
          <a:p>
            <a:pPr lvl="1"/>
            <a:r>
              <a:rPr lang="en-US" dirty="0" smtClean="0"/>
              <a:t>The date</a:t>
            </a:r>
          </a:p>
          <a:p>
            <a:pPr lvl="1"/>
            <a:r>
              <a:rPr lang="en-US" dirty="0" smtClean="0"/>
              <a:t>The documentation</a:t>
            </a:r>
          </a:p>
          <a:p>
            <a:pPr lvl="1"/>
            <a:r>
              <a:rPr lang="en-US" dirty="0" smtClean="0"/>
              <a:t>The type of site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homepage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You should always be able to click on the homepage link of any website</a:t>
            </a:r>
          </a:p>
          <a:p>
            <a:r>
              <a:rPr lang="en-US" dirty="0" smtClean="0"/>
              <a:t>Look at the homepage to see if the site looks credible</a:t>
            </a:r>
          </a:p>
          <a:p>
            <a:r>
              <a:rPr lang="en-US" dirty="0" smtClean="0"/>
              <a:t>Read about the website (Is there an “about us” link?)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latin typeface="Garamond" pitchFamily="18" charset="0"/>
              </a:rPr>
              <a:t>Suffix of URL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u="sng" dirty="0" smtClean="0">
                <a:latin typeface="Garamond" pitchFamily="18" charset="0"/>
              </a:rPr>
              <a:t>.com</a:t>
            </a:r>
            <a:r>
              <a:rPr lang="en-US" dirty="0" smtClean="0">
                <a:latin typeface="Garamond" pitchFamily="18" charset="0"/>
              </a:rPr>
              <a:t>- Most common, can be used by any one for any purpose.</a:t>
            </a:r>
          </a:p>
          <a:p>
            <a:r>
              <a:rPr lang="en-US" b="1" u="sng" dirty="0" smtClean="0">
                <a:latin typeface="Garamond" pitchFamily="18" charset="0"/>
              </a:rPr>
              <a:t>.org</a:t>
            </a:r>
            <a:r>
              <a:rPr lang="en-US" dirty="0" smtClean="0">
                <a:latin typeface="Garamond" pitchFamily="18" charset="0"/>
              </a:rPr>
              <a:t>- Organization, club, or association.</a:t>
            </a:r>
          </a:p>
          <a:p>
            <a:r>
              <a:rPr lang="en-US" b="1" u="sng" dirty="0" err="1" smtClean="0">
                <a:latin typeface="Garamond" pitchFamily="18" charset="0"/>
              </a:rPr>
              <a:t>.net</a:t>
            </a:r>
            <a:r>
              <a:rPr lang="en-US" dirty="0" smtClean="0">
                <a:latin typeface="Garamond" pitchFamily="18" charset="0"/>
              </a:rPr>
              <a:t>- Can be used by individuals or groups.</a:t>
            </a:r>
          </a:p>
          <a:p>
            <a:r>
              <a:rPr lang="en-US" b="1" u="sng" dirty="0" smtClean="0">
                <a:latin typeface="Garamond" pitchFamily="18" charset="0"/>
              </a:rPr>
              <a:t>.</a:t>
            </a:r>
            <a:r>
              <a:rPr lang="en-US" b="1" u="sng" dirty="0" err="1" smtClean="0">
                <a:latin typeface="Garamond" pitchFamily="18" charset="0"/>
              </a:rPr>
              <a:t>edu</a:t>
            </a:r>
            <a:r>
              <a:rPr lang="en-US" dirty="0" smtClean="0">
                <a:latin typeface="Garamond" pitchFamily="18" charset="0"/>
              </a:rPr>
              <a:t>- Educational institutions, college or universities. </a:t>
            </a:r>
          </a:p>
          <a:p>
            <a:r>
              <a:rPr lang="en-US" b="1" u="sng" dirty="0" smtClean="0">
                <a:latin typeface="Garamond" pitchFamily="18" charset="0"/>
              </a:rPr>
              <a:t>.</a:t>
            </a:r>
            <a:r>
              <a:rPr lang="en-US" b="1" u="sng" dirty="0" err="1" smtClean="0">
                <a:latin typeface="Garamond" pitchFamily="18" charset="0"/>
              </a:rPr>
              <a:t>gov</a:t>
            </a:r>
            <a:r>
              <a:rPr lang="en-US" dirty="0" smtClean="0">
                <a:latin typeface="Garamond" pitchFamily="18" charset="0"/>
              </a:rPr>
              <a:t>- U.S. Government </a:t>
            </a:r>
          </a:p>
          <a:p>
            <a:r>
              <a:rPr lang="en-US" b="1" u="sng" dirty="0" smtClean="0">
                <a:latin typeface="Garamond" pitchFamily="18" charset="0"/>
              </a:rPr>
              <a:t>.mil</a:t>
            </a:r>
            <a:r>
              <a:rPr lang="en-US" dirty="0" smtClean="0">
                <a:latin typeface="Garamond" pitchFamily="18" charset="0"/>
              </a:rPr>
              <a:t>- U.S. Military </a:t>
            </a:r>
          </a:p>
          <a:p>
            <a:r>
              <a:rPr lang="en-US" b="1" u="sng" dirty="0" smtClean="0">
                <a:latin typeface="Garamond" pitchFamily="18" charset="0"/>
              </a:rPr>
              <a:t>.info</a:t>
            </a:r>
            <a:r>
              <a:rPr lang="en-US" dirty="0" smtClean="0">
                <a:latin typeface="Garamond" pitchFamily="18" charset="0"/>
              </a:rPr>
              <a:t>- General information sites.</a:t>
            </a:r>
          </a:p>
          <a:p>
            <a:r>
              <a:rPr lang="en-US" b="1" u="sng" dirty="0" smtClean="0">
                <a:latin typeface="Garamond" pitchFamily="18" charset="0"/>
              </a:rPr>
              <a:t>.name</a:t>
            </a:r>
            <a:r>
              <a:rPr lang="en-US" dirty="0" smtClean="0">
                <a:latin typeface="Garamond" pitchFamily="18" charset="0"/>
              </a:rPr>
              <a:t>- Intended for use of individual names.</a:t>
            </a:r>
          </a:p>
          <a:p>
            <a:r>
              <a:rPr lang="en-US" b="1" u="sng" dirty="0" smtClean="0">
                <a:latin typeface="Garamond" pitchFamily="18" charset="0"/>
              </a:rPr>
              <a:t>.</a:t>
            </a:r>
            <a:r>
              <a:rPr lang="en-US" b="1" u="sng" dirty="0" err="1" smtClean="0">
                <a:latin typeface="Garamond" pitchFamily="18" charset="0"/>
              </a:rPr>
              <a:t>tv</a:t>
            </a:r>
            <a:r>
              <a:rPr lang="en-US" dirty="0" smtClean="0">
                <a:latin typeface="Garamond" pitchFamily="18" charset="0"/>
              </a:rPr>
              <a:t>- Television or video related.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Author/sponsor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Who is presenting the information?</a:t>
            </a:r>
          </a:p>
          <a:p>
            <a:r>
              <a:rPr lang="en-US" dirty="0" smtClean="0"/>
              <a:t>Is it a company or a person that you have heard of?</a:t>
            </a:r>
          </a:p>
          <a:p>
            <a:r>
              <a:rPr lang="en-US" dirty="0" smtClean="0"/>
              <a:t>Do they appear to be experts on the topic? (Is it a certified doctor writing information about health and the human body?)</a:t>
            </a:r>
          </a:p>
          <a:p>
            <a:r>
              <a:rPr lang="en-US" dirty="0" smtClean="0"/>
              <a:t>*You might want to do a </a:t>
            </a:r>
            <a:r>
              <a:rPr lang="en-US" dirty="0" err="1" smtClean="0"/>
              <a:t>google</a:t>
            </a:r>
            <a:r>
              <a:rPr lang="en-US" dirty="0" smtClean="0"/>
              <a:t> search of the author/sponsor for more information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Is the information current?</a:t>
            </a:r>
          </a:p>
          <a:p>
            <a:r>
              <a:rPr lang="en-US" dirty="0" smtClean="0"/>
              <a:t>Be sure to look at when the website was created AND when the information was updated.</a:t>
            </a:r>
          </a:p>
          <a:p>
            <a:r>
              <a:rPr lang="en-US" dirty="0" smtClean="0"/>
              <a:t>If it is not current, then the information is probably not true any longer.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documentation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types of facts and statistics are being used?</a:t>
            </a:r>
          </a:p>
          <a:p>
            <a:r>
              <a:rPr lang="en-US" dirty="0" smtClean="0"/>
              <a:t>Where do the facts come from? </a:t>
            </a:r>
            <a:endParaRPr lang="en-US" dirty="0" smtClean="0"/>
          </a:p>
          <a:p>
            <a:r>
              <a:rPr lang="en-US" dirty="0" smtClean="0"/>
              <a:t>Are the facts supported with research?</a:t>
            </a:r>
            <a:endParaRPr lang="en-US" dirty="0" smtClean="0"/>
          </a:p>
          <a:p>
            <a:r>
              <a:rPr lang="en-US" dirty="0" smtClean="0"/>
              <a:t>You may want to double check the information on another site.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type of site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School-sponsored research sites will be the most reliable</a:t>
            </a:r>
          </a:p>
          <a:p>
            <a:pPr lvl="1"/>
            <a:r>
              <a:rPr lang="en-US" dirty="0" smtClean="0"/>
              <a:t>Go to </a:t>
            </a:r>
            <a:r>
              <a:rPr lang="en-US" dirty="0" smtClean="0"/>
              <a:t>T</a:t>
            </a:r>
            <a:r>
              <a:rPr lang="en-US" dirty="0" smtClean="0"/>
              <a:t>allmadge middle school’s page</a:t>
            </a:r>
          </a:p>
          <a:p>
            <a:pPr lvl="1"/>
            <a:r>
              <a:rPr lang="en-US" dirty="0" smtClean="0"/>
              <a:t>Click the library tab</a:t>
            </a:r>
          </a:p>
          <a:p>
            <a:pPr lvl="1"/>
            <a:r>
              <a:rPr lang="en-US" dirty="0" smtClean="0"/>
              <a:t>Choose the link for research</a:t>
            </a:r>
          </a:p>
          <a:p>
            <a:pPr lvl="1"/>
            <a:r>
              <a:rPr lang="en-US" dirty="0" err="1" smtClean="0"/>
              <a:t>InfoOhio</a:t>
            </a:r>
            <a:r>
              <a:rPr lang="en-US" dirty="0" smtClean="0"/>
              <a:t>;</a:t>
            </a:r>
            <a:r>
              <a:rPr lang="en-US" dirty="0" smtClean="0"/>
              <a:t> Grades 6-8</a:t>
            </a:r>
          </a:p>
          <a:p>
            <a:pPr lvl="1"/>
            <a:r>
              <a:rPr lang="en-US" dirty="0" smtClean="0"/>
              <a:t>EBSCOHOST is a great resource!</a:t>
            </a:r>
            <a:endParaRPr lang="en-US" dirty="0" smtClean="0"/>
          </a:p>
          <a:p>
            <a:r>
              <a:rPr lang="en-US" dirty="0" smtClean="0"/>
              <a:t>Personally-owned websites should be avoided (blogs, wikis… etc)</a:t>
            </a:r>
          </a:p>
          <a:p>
            <a:r>
              <a:rPr lang="en-US" dirty="0" smtClean="0"/>
              <a:t>Look for online newspapers (The New York Times) or other forms of publications</a:t>
            </a:r>
          </a:p>
          <a:p>
            <a:r>
              <a:rPr lang="en-US" dirty="0" smtClean="0"/>
              <a:t>.org, .</a:t>
            </a:r>
            <a:r>
              <a:rPr lang="en-US" dirty="0" err="1" smtClean="0"/>
              <a:t>gov</a:t>
            </a:r>
            <a:endParaRPr lang="en-US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163</TotalTime>
  <Words>481</Words>
  <Application>Microsoft Office PowerPoint</Application>
  <PresentationFormat>On-screen Show (4:3)</PresentationFormat>
  <Paragraphs>71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Oriel</vt:lpstr>
      <vt:lpstr>Credible Sources</vt:lpstr>
      <vt:lpstr>Credible </vt:lpstr>
      <vt:lpstr>Look at the source!</vt:lpstr>
      <vt:lpstr>The homepage</vt:lpstr>
      <vt:lpstr>Suffix of URL </vt:lpstr>
      <vt:lpstr>The Author/sponsor</vt:lpstr>
      <vt:lpstr>The date</vt:lpstr>
      <vt:lpstr>The documentation</vt:lpstr>
      <vt:lpstr>The type of site</vt:lpstr>
      <vt:lpstr>While researching:</vt:lpstr>
      <vt:lpstr>Plagiarism</vt:lpstr>
    </vt:vector>
  </TitlesOfParts>
  <Company>Tallmadge City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Credible Sources</dc:title>
  <dc:creator>mollohan.ann</dc:creator>
  <cp:lastModifiedBy>mollohan.ann</cp:lastModifiedBy>
  <cp:revision>20</cp:revision>
  <dcterms:created xsi:type="dcterms:W3CDTF">2013-02-27T13:34:19Z</dcterms:created>
  <dcterms:modified xsi:type="dcterms:W3CDTF">2013-02-27T16:17:40Z</dcterms:modified>
</cp:coreProperties>
</file>