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9" r:id="rId4"/>
    <p:sldId id="260" r:id="rId5"/>
    <p:sldId id="261" r:id="rId6"/>
    <p:sldId id="262" r:id="rId7"/>
    <p:sldId id="263" r:id="rId8"/>
    <p:sldId id="264" r:id="rId9"/>
    <p:sldId id="265" r:id="rId10"/>
    <p:sldId id="266" r:id="rId11"/>
    <p:sldId id="267" r:id="rId12"/>
    <p:sldId id="268" r:id="rId13"/>
    <p:sldId id="270" r:id="rId14"/>
    <p:sldId id="269" r:id="rId1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4" d="100"/>
          <a:sy n="74" d="100"/>
        </p:scale>
        <p:origin x="-1044" y="-90"/>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8" name="Freeform 7"/>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8"/>
          <p:cNvSpPr>
            <a:spLocks noGrp="1"/>
          </p:cNvSpPr>
          <p:nvPr>
            <p:ph type="ctrTitle"/>
          </p:nvPr>
        </p:nvSpPr>
        <p:spPr>
          <a:xfrm>
            <a:off x="429064" y="3337560"/>
            <a:ext cx="6480048" cy="2301240"/>
          </a:xfrm>
        </p:spPr>
        <p:txBody>
          <a:bodyPr rIns="45720" anchor="t"/>
          <a:lstStyle>
            <a:lvl1pPr algn="r">
              <a:defRPr lang="en-US" b="1" cap="all" baseline="0" dirty="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433050" y="1544812"/>
            <a:ext cx="6480048" cy="1752600"/>
          </a:xfrm>
        </p:spPr>
        <p:txBody>
          <a:bodyPr tIns="0" rIns="45720" bIns="0" anchor="b">
            <a:normAutofit/>
          </a:bodyPr>
          <a:lstStyle>
            <a:lvl1pPr marL="0" indent="0" algn="r">
              <a:buNone/>
              <a:defRPr sz="2000">
                <a:solidFill>
                  <a:schemeClr val="tx1"/>
                </a:solidFill>
                <a:effectLst/>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CAB592B2-0996-4423-8296-A43CD342A02C}" type="datetimeFigureOut">
              <a:rPr lang="en-US" smtClean="0"/>
              <a:pPr/>
              <a:t>1/27/2013</a:t>
            </a:fld>
            <a:endParaRPr lang="en-US"/>
          </a:p>
        </p:txBody>
      </p:sp>
      <p:sp>
        <p:nvSpPr>
          <p:cNvPr id="19" name="Footer Placeholder 18"/>
          <p:cNvSpPr>
            <a:spLocks noGrp="1"/>
          </p:cNvSpPr>
          <p:nvPr>
            <p:ph type="ftr" sz="quarter" idx="11"/>
          </p:nvPr>
        </p:nvSpPr>
        <p:spPr/>
        <p:txBody>
          <a:bodyPr/>
          <a:lstStyle/>
          <a:p>
            <a:endParaRPr lang="en-US"/>
          </a:p>
        </p:txBody>
      </p:sp>
      <p:sp>
        <p:nvSpPr>
          <p:cNvPr id="27" name="Slide Number Placeholder 26"/>
          <p:cNvSpPr>
            <a:spLocks noGrp="1"/>
          </p:cNvSpPr>
          <p:nvPr>
            <p:ph type="sldNum" sz="quarter" idx="12"/>
          </p:nvPr>
        </p:nvSpPr>
        <p:spPr/>
        <p:txBody>
          <a:bodyPr/>
          <a:lstStyle/>
          <a:p>
            <a:fld id="{D9FE13E5-9DCD-4C12-828E-1EFFD5AC5E66}"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CAB592B2-0996-4423-8296-A43CD342A02C}" type="datetimeFigureOut">
              <a:rPr lang="en-US" smtClean="0"/>
              <a:pPr/>
              <a:t>1/27/2013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9FE13E5-9DCD-4C12-828E-1EFFD5AC5E66}"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CAB592B2-0996-4423-8296-A43CD342A02C}" type="datetimeFigureOut">
              <a:rPr lang="en-US" smtClean="0"/>
              <a:pPr/>
              <a:t>1/27/2013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9FE13E5-9DCD-4C12-828E-1EFFD5AC5E66}"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CAB592B2-0996-4423-8296-A43CD342A02C}" type="datetimeFigureOut">
              <a:rPr lang="en-US" smtClean="0"/>
              <a:pPr/>
              <a:t>1/27/2013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9FE13E5-9DCD-4C12-828E-1EFFD5AC5E66}"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2">
        <a:schemeClr val="bg2"/>
      </p:bgRef>
    </p:bg>
    <p:spTree>
      <p:nvGrpSpPr>
        <p:cNvPr id="1" name=""/>
        <p:cNvGrpSpPr/>
        <p:nvPr/>
      </p:nvGrpSpPr>
      <p:grpSpPr>
        <a:xfrm>
          <a:off x="0" y="0"/>
          <a:ext cx="0" cy="0"/>
          <a:chOff x="0" y="0"/>
          <a:chExt cx="0" cy="0"/>
        </a:xfrm>
      </p:grpSpPr>
      <p:sp>
        <p:nvSpPr>
          <p:cNvPr id="7" name="Freeform 6"/>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9" name="Freeform 8"/>
          <p:cNvSpPr>
            <a:spLocks/>
          </p:cNvSpPr>
          <p:nvPr/>
        </p:nvSpPr>
        <p:spPr bwMode="auto">
          <a:xfrm>
            <a:off x="6105525" y="0"/>
            <a:ext cx="3038475"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1608" y="1590"/>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2" name="Title 1"/>
          <p:cNvSpPr>
            <a:spLocks noGrp="1"/>
          </p:cNvSpPr>
          <p:nvPr>
            <p:ph type="title"/>
          </p:nvPr>
        </p:nvSpPr>
        <p:spPr>
          <a:xfrm>
            <a:off x="685800" y="3583837"/>
            <a:ext cx="6629400" cy="1826363"/>
          </a:xfrm>
        </p:spPr>
        <p:txBody>
          <a:bodyPr tIns="0" bIns="0" anchor="t"/>
          <a:lstStyle>
            <a:lvl1pPr algn="l">
              <a:buNone/>
              <a:defRPr sz="4200" b="1" cap="none" baseline="0">
                <a:ln w="5000" cmpd="sng">
                  <a:solidFill>
                    <a:schemeClr val="accent1">
                      <a:tint val="80000"/>
                      <a:shade val="99000"/>
                      <a:satMod val="500000"/>
                    </a:schemeClr>
                  </a:solidFill>
                  <a:prstDash val="solid"/>
                </a:ln>
                <a:gradFill>
                  <a:gsLst>
                    <a:gs pos="0">
                      <a:schemeClr val="accent1">
                        <a:tint val="63000"/>
                        <a:satMod val="255000"/>
                      </a:schemeClr>
                    </a:gs>
                    <a:gs pos="9000">
                      <a:schemeClr val="accent1">
                        <a:tint val="63000"/>
                        <a:satMod val="255000"/>
                      </a:schemeClr>
                    </a:gs>
                    <a:gs pos="53000">
                      <a:schemeClr val="accent1">
                        <a:shade val="60000"/>
                        <a:satMod val="100000"/>
                      </a:schemeClr>
                    </a:gs>
                    <a:gs pos="90000">
                      <a:schemeClr val="accent1">
                        <a:tint val="63000"/>
                        <a:satMod val="255000"/>
                      </a:schemeClr>
                    </a:gs>
                    <a:gs pos="100000">
                      <a:schemeClr val="accent1">
                        <a:tint val="63000"/>
                        <a:satMod val="255000"/>
                      </a:schemeClr>
                    </a:gs>
                  </a:gsLst>
                  <a:lin ang="5400000"/>
                </a:gradFill>
                <a:effectLst>
                  <a:outerShdw blurRad="50800" dist="38100" dir="5400000" algn="t" rotWithShape="0">
                    <a:prstClr val="black">
                      <a:alpha val="50000"/>
                    </a:prstClr>
                  </a:outerShdw>
                </a:effectLst>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685800" y="2485800"/>
            <a:ext cx="6629400" cy="1066688"/>
          </a:xfrm>
        </p:spPr>
        <p:txBody>
          <a:bodyPr lIns="45720" tIns="0" rIns="45720" bIns="0" anchor="b"/>
          <a:lstStyle>
            <a:lvl1pPr marL="0" indent="0" algn="l">
              <a:buNone/>
              <a:defRPr sz="2000">
                <a:solidFill>
                  <a:schemeClr val="tx1"/>
                </a:solidFill>
                <a:effectLst/>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CAB592B2-0996-4423-8296-A43CD342A02C}" type="datetimeFigureOut">
              <a:rPr lang="en-US" smtClean="0"/>
              <a:pPr/>
              <a:t>1/27/2013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9FE13E5-9DCD-4C12-828E-1EFFD5AC5E66}" type="slidenum">
              <a:rPr lang="en-US" smtClean="0"/>
              <a:pPr/>
              <a:t>‹#›</a:t>
            </a:fld>
            <a:endParaRPr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7467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267200" y="1600200"/>
            <a:ext cx="3657600" cy="4525963"/>
          </a:xfrm>
        </p:spPr>
        <p:txBody>
          <a:bodyPr/>
          <a:lstStyle>
            <a:lvl1pPr>
              <a:defRPr sz="2600"/>
            </a:lvl1pPr>
            <a:lvl2pPr>
              <a:defRPr sz="22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CAB592B2-0996-4423-8296-A43CD342A02C}" type="datetimeFigureOut">
              <a:rPr lang="en-US" smtClean="0"/>
              <a:pPr/>
              <a:t>1/27/2013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9FE13E5-9DCD-4C12-828E-1EFFD5AC5E66}"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8229600" cy="1143000"/>
          </a:xfrm>
        </p:spPr>
        <p:txBody>
          <a:bodyPr anchor="ctr"/>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5486400"/>
            <a:ext cx="4040188"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5486400"/>
            <a:ext cx="4041775" cy="838200"/>
          </a:xfrm>
        </p:spPr>
        <p:txBody>
          <a:bodyPr anchor="t"/>
          <a:lstStyle>
            <a:lvl1pPr marL="0" indent="0">
              <a:buNone/>
              <a:defRPr sz="2400" b="1">
                <a:solidFill>
                  <a:schemeClr val="accent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1516912"/>
            <a:ext cx="4040188"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1516912"/>
            <a:ext cx="4041775" cy="3941763"/>
          </a:xfrm>
        </p:spPr>
        <p:txBody>
          <a:bodyPr/>
          <a:lstStyle>
            <a:lvl1pPr>
              <a:defRPr sz="24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CAB592B2-0996-4423-8296-A43CD342A02C}" type="datetimeFigureOut">
              <a:rPr lang="en-US" smtClean="0"/>
              <a:pPr/>
              <a:t>1/27/2013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9FE13E5-9DCD-4C12-828E-1EFFD5AC5E66}"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320"/>
            <a:ext cx="7470648" cy="1143000"/>
          </a:xfrm>
        </p:spPr>
        <p:txBody>
          <a:bodyPr anchor="ctr"/>
          <a:lstStyle>
            <a:lvl1pPr algn="l">
              <a:defRPr sz="4600"/>
            </a:lvl1pPr>
          </a:lstStyle>
          <a:p>
            <a:r>
              <a:rPr kumimoji="0" lang="en-US" smtClean="0"/>
              <a:t>Click to edit Master title style</a:t>
            </a:r>
            <a:endParaRPr kumimoji="0" lang="en-US"/>
          </a:p>
        </p:txBody>
      </p:sp>
      <p:sp>
        <p:nvSpPr>
          <p:cNvPr id="7" name="Date Placeholder 6"/>
          <p:cNvSpPr>
            <a:spLocks noGrp="1"/>
          </p:cNvSpPr>
          <p:nvPr>
            <p:ph type="dt" sz="half" idx="10"/>
          </p:nvPr>
        </p:nvSpPr>
        <p:spPr/>
        <p:txBody>
          <a:bodyPr/>
          <a:lstStyle/>
          <a:p>
            <a:fld id="{CAB592B2-0996-4423-8296-A43CD342A02C}" type="datetimeFigureOut">
              <a:rPr lang="en-US" smtClean="0"/>
              <a:pPr/>
              <a:t>1/27/2013</a:t>
            </a:fld>
            <a:endParaRPr lang="en-US"/>
          </a:p>
        </p:txBody>
      </p:sp>
      <p:sp>
        <p:nvSpPr>
          <p:cNvPr id="8" name="Slide Number Placeholder 7"/>
          <p:cNvSpPr>
            <a:spLocks noGrp="1"/>
          </p:cNvSpPr>
          <p:nvPr>
            <p:ph type="sldNum" sz="quarter" idx="11"/>
          </p:nvPr>
        </p:nvSpPr>
        <p:spPr/>
        <p:txBody>
          <a:bodyPr/>
          <a:lstStyle/>
          <a:p>
            <a:fld id="{D9FE13E5-9DCD-4C12-828E-1EFFD5AC5E66}" type="slidenum">
              <a:rPr lang="en-US" smtClean="0"/>
              <a:pPr/>
              <a:t>‹#›</a:t>
            </a:fld>
            <a:endParaRPr lang="en-US"/>
          </a:p>
        </p:txBody>
      </p:sp>
      <p:sp>
        <p:nvSpPr>
          <p:cNvPr id="9" name="Footer Placeholder 8"/>
          <p:cNvSpPr>
            <a:spLocks noGrp="1"/>
          </p:cNvSpPr>
          <p:nvPr>
            <p:ph type="ftr" sz="quarter" idx="12"/>
          </p:nvPr>
        </p:nvSpPr>
        <p:spPr/>
        <p:txBody>
          <a:bodyPr/>
          <a:lstStyle/>
          <a:p>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AB592B2-0996-4423-8296-A43CD342A02C}" type="datetimeFigureOut">
              <a:rPr lang="en-US" smtClean="0"/>
              <a:pPr/>
              <a:t>1/27/2013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9FE13E5-9DCD-4C12-828E-1EFFD5AC5E66}"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1185528"/>
            <a:ext cx="3200400" cy="730250"/>
          </a:xfrm>
        </p:spPr>
        <p:txBody>
          <a:bodyPr tIns="0" bIns="0" anchor="t"/>
          <a:lstStyle>
            <a:lvl1pPr algn="l">
              <a:buNone/>
              <a:defRPr sz="1800" b="1">
                <a:solidFill>
                  <a:schemeClr val="accent1"/>
                </a:solidFill>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457200" y="214424"/>
            <a:ext cx="2743200" cy="914400"/>
          </a:xfrm>
        </p:spPr>
        <p:txBody>
          <a:bodyPr lIns="45720" tIns="0" rIns="45720" bIns="0" anchor="b"/>
          <a:lstStyle>
            <a:lvl1pPr marL="0" indent="0" algn="l">
              <a:buNone/>
              <a:defRPr sz="14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457200" y="1981200"/>
            <a:ext cx="7086600" cy="3810000"/>
          </a:xfrm>
        </p:spPr>
        <p:txBody>
          <a:bodyPr/>
          <a:lstStyle>
            <a:lvl1pPr>
              <a:defRPr sz="2800"/>
            </a:lvl1pPr>
            <a:lvl2pPr>
              <a:defRPr sz="2400"/>
            </a:lvl2pPr>
            <a:lvl3pPr>
              <a:defRPr sz="2200"/>
            </a:lvl3pPr>
            <a:lvl4pPr>
              <a:defRPr sz="2000"/>
            </a:lvl4pPr>
            <a:lvl5pPr>
              <a:defRPr sz="20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CAB592B2-0996-4423-8296-A43CD342A02C}" type="datetimeFigureOut">
              <a:rPr lang="en-US" smtClean="0"/>
              <a:pPr/>
              <a:t>1/27/2013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a:xfrm>
            <a:off x="8156448" y="6422064"/>
            <a:ext cx="762000" cy="365125"/>
          </a:xfrm>
        </p:spPr>
        <p:txBody>
          <a:bodyPr/>
          <a:lstStyle/>
          <a:p>
            <a:fld id="{D9FE13E5-9DCD-4C12-828E-1EFFD5AC5E66}"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556732" y="1705709"/>
            <a:ext cx="3053868" cy="1253808"/>
          </a:xfrm>
        </p:spPr>
        <p:txBody>
          <a:bodyPr anchor="b"/>
          <a:lstStyle>
            <a:lvl1pPr algn="l">
              <a:buNone/>
              <a:defRPr sz="2200" b="1">
                <a:solidFill>
                  <a:schemeClr val="accent1"/>
                </a:solidFill>
              </a:defRPr>
            </a:lvl1pPr>
          </a:lstStyle>
          <a:p>
            <a:r>
              <a:rPr kumimoji="0" lang="en-US" smtClean="0"/>
              <a:t>Click to edit Master title style</a:t>
            </a:r>
            <a:endParaRPr kumimoji="0" lang="en-US"/>
          </a:p>
        </p:txBody>
      </p:sp>
      <p:sp>
        <p:nvSpPr>
          <p:cNvPr id="3" name="Picture Placeholder 2"/>
          <p:cNvSpPr>
            <a:spLocks noGrp="1"/>
          </p:cNvSpPr>
          <p:nvPr>
            <p:ph type="pic" idx="1"/>
          </p:nvPr>
        </p:nvSpPr>
        <p:spPr>
          <a:xfrm>
            <a:off x="1065628" y="1019907"/>
            <a:ext cx="4114800" cy="4114800"/>
          </a:xfrm>
          <a:prstGeom prst="ellipse">
            <a:avLst/>
          </a:prstGeom>
          <a:solidFill>
            <a:schemeClr val="bg2">
              <a:shade val="50000"/>
            </a:schemeClr>
          </a:solidFill>
          <a:ln w="50800" cap="flat">
            <a:solidFill>
              <a:schemeClr val="bg2"/>
            </a:solidFill>
            <a:miter lim="800000"/>
          </a:ln>
          <a:effectLst>
            <a:outerShdw blurRad="152000" dist="345000" dir="5400000" sx="-80000" sy="-18000" rotWithShape="0">
              <a:srgbClr val="000000">
                <a:alpha val="25000"/>
              </a:srgbClr>
            </a:outerShdw>
          </a:effectLst>
          <a:scene3d>
            <a:camera prst="orthographicFront"/>
            <a:lightRig rig="contrasting" dir="t">
              <a:rot lat="0" lon="0" rev="2400000"/>
            </a:lightRig>
          </a:scene3d>
          <a:sp3d contourW="7620">
            <a:bevelT w="63500" h="63500"/>
            <a:contourClr>
              <a:schemeClr val="bg2">
                <a:shade val="50000"/>
              </a:schemeClr>
            </a:contourClr>
          </a:sp3d>
        </p:spPr>
        <p:txBody>
          <a:bodyPr/>
          <a:lstStyle>
            <a:lvl1pPr marL="0" indent="0">
              <a:buNone/>
              <a:defRPr sz="3200"/>
            </a:lvl1pPr>
          </a:lstStyle>
          <a:p>
            <a:r>
              <a:rPr kumimoji="0" lang="en-US" smtClean="0"/>
              <a:t>Click icon to add picture</a:t>
            </a:r>
            <a:endParaRPr kumimoji="0" lang="en-US" dirty="0"/>
          </a:p>
        </p:txBody>
      </p:sp>
      <p:sp>
        <p:nvSpPr>
          <p:cNvPr id="4" name="Text Placeholder 3"/>
          <p:cNvSpPr>
            <a:spLocks noGrp="1"/>
          </p:cNvSpPr>
          <p:nvPr>
            <p:ph type="body" sz="half" idx="2"/>
          </p:nvPr>
        </p:nvSpPr>
        <p:spPr>
          <a:xfrm>
            <a:off x="5556734" y="2998765"/>
            <a:ext cx="3053866" cy="2663482"/>
          </a:xfrm>
        </p:spPr>
        <p:txBody>
          <a:bodyPr lIns="45720" rIns="45720"/>
          <a:lstStyle>
            <a:lvl1pPr marL="0" indent="0">
              <a:buFontTx/>
              <a:buNone/>
              <a:defRPr sz="12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a:xfrm>
            <a:off x="457200" y="6422064"/>
            <a:ext cx="2133600" cy="365125"/>
          </a:xfrm>
        </p:spPr>
        <p:txBody>
          <a:bodyPr/>
          <a:lstStyle/>
          <a:p>
            <a:fld id="{CAB592B2-0996-4423-8296-A43CD342A02C}" type="datetimeFigureOut">
              <a:rPr lang="en-US" smtClean="0"/>
              <a:pPr/>
              <a:t>1/27/2013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9FE13E5-9DCD-4C12-828E-1EFFD5AC5E66}"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12" name="Freeform 11"/>
          <p:cNvSpPr>
            <a:spLocks/>
          </p:cNvSpPr>
          <p:nvPr/>
        </p:nvSpPr>
        <p:spPr bwMode="auto">
          <a:xfrm>
            <a:off x="0" y="4752126"/>
            <a:ext cx="9144000" cy="2112962"/>
          </a:xfrm>
          <a:custGeom>
            <a:avLst>
              <a:gd name="A1" fmla="val 0"/>
              <a:gd name="A2" fmla="val 0"/>
              <a:gd name="A3" fmla="val 0"/>
              <a:gd name="A4" fmla="val 0"/>
              <a:gd name="A5" fmla="val 0"/>
              <a:gd name="A6" fmla="val 0"/>
              <a:gd name="A7" fmla="val 0"/>
              <a:gd name="A8" fmla="val 0"/>
            </a:avLst>
            <a:gdLst/>
            <a:ahLst/>
            <a:cxnLst>
              <a:cxn ang="0">
                <a:pos x="0" y="1066"/>
              </a:cxn>
              <a:cxn ang="0">
                <a:pos x="0" y="1331"/>
              </a:cxn>
              <a:cxn ang="0">
                <a:pos x="5760" y="1331"/>
              </a:cxn>
              <a:cxn ang="0">
                <a:pos x="5760" y="0"/>
              </a:cxn>
              <a:cxn ang="0">
                <a:pos x="0" y="1066"/>
              </a:cxn>
            </a:cxnLst>
            <a:rect l="0" t="0" r="0" b="0"/>
            <a:pathLst>
              <a:path w="5760" h="1331">
                <a:moveTo>
                  <a:pt x="0" y="1066"/>
                </a:moveTo>
                <a:lnTo>
                  <a:pt x="0" y="1331"/>
                </a:lnTo>
                <a:lnTo>
                  <a:pt x="5760" y="1331"/>
                </a:lnTo>
                <a:lnTo>
                  <a:pt x="5760" y="0"/>
                </a:lnTo>
                <a:cubicBezTo>
                  <a:pt x="3220" y="1206"/>
                  <a:pt x="2250" y="1146"/>
                  <a:pt x="0" y="1066"/>
                </a:cubicBezTo>
                <a:close/>
              </a:path>
            </a:pathLst>
          </a:custGeom>
          <a:solidFill>
            <a:schemeClr val="bg1">
              <a:tint val="80000"/>
              <a:satMod val="200000"/>
              <a:alpha val="45000"/>
            </a:schemeClr>
          </a:solidFill>
          <a:ln w="9525" cap="flat" cmpd="sng" algn="ctr">
            <a:noFill/>
            <a:prstDash val="solid"/>
            <a:round/>
            <a:headEnd type="none" w="med" len="med"/>
            <a:tailEnd type="none" w="med" len="med"/>
          </a:ln>
          <a:effectLst>
            <a:outerShdw blurRad="50800" dist="44450" dir="16200000" algn="ctr" rotWithShape="0">
              <a:prstClr val="black">
                <a:alpha val="35000"/>
              </a:prstClr>
            </a:outerShdw>
          </a:effectLst>
        </p:spPr>
        <p:txBody>
          <a:bodyPr vert="horz" wrap="square" lIns="91440" tIns="45720" rIns="91440" bIns="45720" anchor="t" compatLnSpc="1"/>
          <a:lstStyle/>
          <a:p>
            <a:endParaRPr kumimoji="0" lang="en-US"/>
          </a:p>
        </p:txBody>
      </p:sp>
      <p:sp>
        <p:nvSpPr>
          <p:cNvPr id="16" name="Freeform 15"/>
          <p:cNvSpPr>
            <a:spLocks/>
          </p:cNvSpPr>
          <p:nvPr/>
        </p:nvSpPr>
        <p:spPr bwMode="auto">
          <a:xfrm>
            <a:off x="7315200" y="0"/>
            <a:ext cx="1828800" cy="6858000"/>
          </a:xfrm>
          <a:custGeom>
            <a:avLst/>
            <a:gdLst>
              <a:gd name="connsiteX0" fmla="*/ 1914 w 1914"/>
              <a:gd name="connsiteY0" fmla="*/ 9 h 4329"/>
              <a:gd name="connsiteX1" fmla="*/ 1914 w 1914"/>
              <a:gd name="connsiteY1" fmla="*/ 4329 h 4329"/>
              <a:gd name="connsiteX2" fmla="*/ 204 w 1914"/>
              <a:gd name="connsiteY2" fmla="*/ 4327 h 4329"/>
              <a:gd name="connsiteX3" fmla="*/ 0 w 1914"/>
              <a:gd name="connsiteY3" fmla="*/ 0 h 4329"/>
              <a:gd name="connsiteX4" fmla="*/ 1914 w 1914"/>
              <a:gd name="connsiteY4" fmla="*/ 9 h 432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14" h="4329">
                <a:moveTo>
                  <a:pt x="1914" y="9"/>
                </a:moveTo>
                <a:lnTo>
                  <a:pt x="1914" y="4329"/>
                </a:lnTo>
                <a:lnTo>
                  <a:pt x="204" y="4327"/>
                </a:lnTo>
                <a:cubicBezTo>
                  <a:pt x="1288" y="3574"/>
                  <a:pt x="2082" y="1734"/>
                  <a:pt x="0" y="0"/>
                </a:cubicBezTo>
                <a:lnTo>
                  <a:pt x="1914" y="9"/>
                </a:lnTo>
                <a:close/>
              </a:path>
            </a:pathLst>
          </a:custGeom>
          <a:solidFill>
            <a:schemeClr val="bg1">
              <a:tint val="90000"/>
              <a:satMod val="350000"/>
              <a:alpha val="40000"/>
            </a:schemeClr>
          </a:solidFill>
          <a:ln w="9525" cap="flat" cmpd="sng" algn="ctr">
            <a:noFill/>
            <a:prstDash val="solid"/>
            <a:round/>
            <a:headEnd type="none" w="med" len="med"/>
            <a:tailEnd type="none" w="med" len="med"/>
          </a:ln>
          <a:effectLst>
            <a:outerShdw blurRad="50800" dist="50800" dir="10800000" algn="ctr" rotWithShape="0">
              <a:prstClr val="black">
                <a:alpha val="45000"/>
              </a:prstClr>
            </a:outerShdw>
          </a:effectLst>
        </p:spPr>
        <p:txBody>
          <a:bodyPr vert="horz" wrap="square" lIns="91440" tIns="45720" rIns="91440" bIns="45720" anchor="t" compatLnSpc="1"/>
          <a:lstStyle/>
          <a:p>
            <a:endParaRPr kumimoji="0" lang="en-US"/>
          </a:p>
        </p:txBody>
      </p:sp>
      <p:sp>
        <p:nvSpPr>
          <p:cNvPr id="9" name="Title Placeholder 8"/>
          <p:cNvSpPr>
            <a:spLocks noGrp="1"/>
          </p:cNvSpPr>
          <p:nvPr>
            <p:ph type="title"/>
          </p:nvPr>
        </p:nvSpPr>
        <p:spPr>
          <a:xfrm>
            <a:off x="457200" y="274638"/>
            <a:ext cx="7467600" cy="1143000"/>
          </a:xfrm>
          <a:prstGeom prst="rect">
            <a:avLst/>
          </a:prstGeom>
        </p:spPr>
        <p:txBody>
          <a:bodyPr vert="horz" lIns="45720" rIns="45720" anchor="ctr">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600200"/>
            <a:ext cx="7467600" cy="4525963"/>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422064"/>
            <a:ext cx="2133600" cy="365125"/>
          </a:xfrm>
          <a:prstGeom prst="rect">
            <a:avLst/>
          </a:prstGeom>
        </p:spPr>
        <p:txBody>
          <a:bodyPr vert="horz" bIns="0" anchor="b"/>
          <a:lstStyle>
            <a:lvl1pPr algn="l" eaLnBrk="1" latinLnBrk="0" hangingPunct="1">
              <a:defRPr kumimoji="0" sz="1000">
                <a:solidFill>
                  <a:schemeClr val="tx2">
                    <a:shade val="50000"/>
                  </a:schemeClr>
                </a:solidFill>
              </a:defRPr>
            </a:lvl1pPr>
          </a:lstStyle>
          <a:p>
            <a:fld id="{CAB592B2-0996-4423-8296-A43CD342A02C}" type="datetimeFigureOut">
              <a:rPr lang="en-US" smtClean="0"/>
              <a:pPr/>
              <a:t>1/27/2013</a:t>
            </a:fld>
            <a:endParaRPr lang="en-US"/>
          </a:p>
        </p:txBody>
      </p:sp>
      <p:sp>
        <p:nvSpPr>
          <p:cNvPr id="22" name="Footer Placeholder 21"/>
          <p:cNvSpPr>
            <a:spLocks noGrp="1"/>
          </p:cNvSpPr>
          <p:nvPr>
            <p:ph type="ftr" sz="quarter" idx="3"/>
          </p:nvPr>
        </p:nvSpPr>
        <p:spPr>
          <a:xfrm>
            <a:off x="3124200" y="6422064"/>
            <a:ext cx="2895600" cy="365125"/>
          </a:xfrm>
          <a:prstGeom prst="rect">
            <a:avLst/>
          </a:prstGeom>
        </p:spPr>
        <p:txBody>
          <a:bodyPr vert="horz" lIns="0" rIns="0" bIns="0" anchor="b"/>
          <a:lstStyle>
            <a:lvl1pPr algn="ctr" eaLnBrk="1" latinLnBrk="0" hangingPunct="1">
              <a:defRPr kumimoji="0" sz="1000">
                <a:solidFill>
                  <a:schemeClr val="tx2">
                    <a:shade val="50000"/>
                  </a:schemeClr>
                </a:solidFill>
              </a:defRPr>
            </a:lvl1pPr>
          </a:lstStyle>
          <a:p>
            <a:endParaRPr lang="en-US"/>
          </a:p>
        </p:txBody>
      </p:sp>
      <p:sp>
        <p:nvSpPr>
          <p:cNvPr id="18" name="Slide Number Placeholder 17"/>
          <p:cNvSpPr>
            <a:spLocks noGrp="1"/>
          </p:cNvSpPr>
          <p:nvPr>
            <p:ph type="sldNum" sz="quarter" idx="4"/>
          </p:nvPr>
        </p:nvSpPr>
        <p:spPr>
          <a:xfrm>
            <a:off x="8153400" y="6422064"/>
            <a:ext cx="762000" cy="365125"/>
          </a:xfrm>
          <a:prstGeom prst="rect">
            <a:avLst/>
          </a:prstGeom>
        </p:spPr>
        <p:txBody>
          <a:bodyPr vert="horz" lIns="0" tIns="0" rIns="0" bIns="0" anchor="b"/>
          <a:lstStyle>
            <a:lvl1pPr algn="r" eaLnBrk="1" latinLnBrk="0" hangingPunct="1">
              <a:defRPr kumimoji="0" sz="1000">
                <a:solidFill>
                  <a:schemeClr val="tx2">
                    <a:shade val="50000"/>
                  </a:schemeClr>
                </a:solidFill>
              </a:defRPr>
            </a:lvl1pPr>
          </a:lstStyle>
          <a:p>
            <a:fld id="{D9FE13E5-9DCD-4C12-828E-1EFFD5AC5E66}"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600" kern="1200">
          <a:solidFill>
            <a:schemeClr val="tx1"/>
          </a:solidFill>
          <a:latin typeface="+mj-lt"/>
          <a:ea typeface="+mj-ea"/>
          <a:cs typeface="+mj-cs"/>
        </a:defRPr>
      </a:lvl1pPr>
    </p:titleStyle>
    <p:bodyStyle>
      <a:lvl1pPr marL="420624" indent="-384048" algn="l" rtl="0" eaLnBrk="1" latinLnBrk="0" hangingPunct="1">
        <a:spcBef>
          <a:spcPct val="20000"/>
        </a:spcBef>
        <a:buClr>
          <a:schemeClr val="accent1"/>
        </a:buClr>
        <a:buSzPct val="80000"/>
        <a:buFont typeface="Wingdings 2"/>
        <a:buChar char=""/>
        <a:defRPr kumimoji="0" sz="3000" kern="1200">
          <a:solidFill>
            <a:schemeClr val="tx1"/>
          </a:solidFill>
          <a:latin typeface="+mn-lt"/>
          <a:ea typeface="+mn-ea"/>
          <a:cs typeface="+mn-cs"/>
        </a:defRPr>
      </a:lvl1pPr>
      <a:lvl2pPr marL="722376" indent="-274320" algn="l" rtl="0" eaLnBrk="1" latinLnBrk="0" hangingPunct="1">
        <a:spcBef>
          <a:spcPct val="20000"/>
        </a:spcBef>
        <a:buClr>
          <a:schemeClr val="accent1"/>
        </a:buClr>
        <a:buSzPct val="90000"/>
        <a:buFont typeface="Wingdings 2"/>
        <a:buChar char=""/>
        <a:defRPr kumimoji="0" sz="2600" kern="1200">
          <a:solidFill>
            <a:schemeClr val="tx1"/>
          </a:solidFill>
          <a:latin typeface="+mn-lt"/>
          <a:ea typeface="+mn-ea"/>
          <a:cs typeface="+mn-cs"/>
        </a:defRPr>
      </a:lvl2pPr>
      <a:lvl3pPr marL="1005840" indent="-256032" algn="l" rtl="0" eaLnBrk="1" latinLnBrk="0" hangingPunct="1">
        <a:spcBef>
          <a:spcPct val="20000"/>
        </a:spcBef>
        <a:buClr>
          <a:schemeClr val="accent2"/>
        </a:buClr>
        <a:buSzPct val="85000"/>
        <a:buFont typeface="Arial"/>
        <a:buChar char="○"/>
        <a:defRPr kumimoji="0" sz="2400" kern="1200">
          <a:solidFill>
            <a:schemeClr val="tx1"/>
          </a:solidFill>
          <a:latin typeface="+mn-lt"/>
          <a:ea typeface="+mn-ea"/>
          <a:cs typeface="+mn-cs"/>
        </a:defRPr>
      </a:lvl3pPr>
      <a:lvl4pPr marL="1280160" indent="-237744" algn="l" rtl="0" eaLnBrk="1" latinLnBrk="0" hangingPunct="1">
        <a:spcBef>
          <a:spcPct val="20000"/>
        </a:spcBef>
        <a:buClr>
          <a:schemeClr val="accent3"/>
        </a:buClr>
        <a:buSzPct val="90000"/>
        <a:buFont typeface="Wingdings 2"/>
        <a:buChar char=""/>
        <a:defRPr kumimoji="0" sz="2000" kern="1200">
          <a:solidFill>
            <a:schemeClr val="tx1"/>
          </a:solidFill>
          <a:latin typeface="+mn-lt"/>
          <a:ea typeface="+mn-ea"/>
          <a:cs typeface="+mn-cs"/>
        </a:defRPr>
      </a:lvl4pPr>
      <a:lvl5pPr marL="1490472" indent="-182880" algn="l" rtl="0" eaLnBrk="1" latinLnBrk="0" hangingPunct="1">
        <a:spcBef>
          <a:spcPct val="20000"/>
        </a:spcBef>
        <a:buClr>
          <a:schemeClr val="accent4"/>
        </a:buClr>
        <a:buSzPct val="100000"/>
        <a:buFont typeface="Arial"/>
        <a:buChar char="-"/>
        <a:defRPr kumimoji="0" sz="2000" kern="1200">
          <a:solidFill>
            <a:schemeClr val="tx1"/>
          </a:solidFill>
          <a:latin typeface="+mn-lt"/>
          <a:ea typeface="+mn-ea"/>
          <a:cs typeface="+mn-cs"/>
        </a:defRPr>
      </a:lvl5pPr>
      <a:lvl6pPr marL="1700784" indent="-182880" algn="l" rtl="0" eaLnBrk="1" latinLnBrk="0" hangingPunct="1">
        <a:spcBef>
          <a:spcPct val="20000"/>
        </a:spcBef>
        <a:buClr>
          <a:schemeClr val="accent5"/>
        </a:buClr>
        <a:buFont typeface="Arial"/>
        <a:buChar char="-"/>
        <a:defRPr kumimoji="0" sz="2000" kern="1200" baseline="0">
          <a:solidFill>
            <a:schemeClr val="tx1"/>
          </a:solidFill>
          <a:latin typeface="+mn-lt"/>
          <a:ea typeface="+mn-ea"/>
          <a:cs typeface="+mn-cs"/>
        </a:defRPr>
      </a:lvl6pPr>
      <a:lvl7pPr marL="1920240" indent="-182880" algn="l" rtl="0" eaLnBrk="1" latinLnBrk="0" hangingPunct="1">
        <a:spcBef>
          <a:spcPct val="20000"/>
        </a:spcBef>
        <a:buClr>
          <a:schemeClr val="accent6"/>
        </a:buClr>
        <a:buSzPct val="100000"/>
        <a:buFont typeface="Arial"/>
        <a:buChar char="•"/>
        <a:defRPr kumimoji="0" sz="1800" kern="1200" baseline="0">
          <a:solidFill>
            <a:schemeClr val="tx1"/>
          </a:solidFill>
          <a:latin typeface="+mn-lt"/>
          <a:ea typeface="+mn-ea"/>
          <a:cs typeface="+mn-cs"/>
        </a:defRPr>
      </a:lvl7pPr>
      <a:lvl8pPr marL="2139696"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8pPr>
      <a:lvl9pPr marL="2331720" indent="-182880" algn="l" rtl="0" eaLnBrk="1" latinLnBrk="0" hangingPunct="1">
        <a:spcBef>
          <a:spcPct val="20000"/>
        </a:spcBef>
        <a:buClr>
          <a:schemeClr val="accent6"/>
        </a:buClr>
        <a:buFont typeface="Arial"/>
        <a:buChar char="•"/>
        <a:defRPr kumimoji="0" sz="16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2727960"/>
            <a:ext cx="6480048" cy="2301240"/>
          </a:xfrm>
        </p:spPr>
        <p:txBody>
          <a:bodyPr/>
          <a:lstStyle/>
          <a:p>
            <a:r>
              <a:rPr lang="en-US" dirty="0" smtClean="0"/>
              <a:t>Adaptation 101</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Plosives!</a:t>
            </a:r>
            <a:endParaRPr lang="en-US" dirty="0"/>
          </a:p>
        </p:txBody>
      </p:sp>
      <p:sp>
        <p:nvSpPr>
          <p:cNvPr id="3" name="Content Placeholder 2"/>
          <p:cNvSpPr>
            <a:spLocks noGrp="1"/>
          </p:cNvSpPr>
          <p:nvPr>
            <p:ph idx="1"/>
          </p:nvPr>
        </p:nvSpPr>
        <p:spPr/>
        <p:txBody>
          <a:bodyPr>
            <a:normAutofit/>
          </a:bodyPr>
          <a:lstStyle/>
          <a:p>
            <a:pPr>
              <a:buNone/>
            </a:pPr>
            <a:r>
              <a:rPr lang="en-US" sz="2800" dirty="0" smtClean="0">
                <a:latin typeface="Batang" pitchFamily="18" charset="-127"/>
                <a:ea typeface="Batang" pitchFamily="18" charset="-127"/>
              </a:rPr>
              <a:t>The more plosives a word has, the more powerful the word will be</a:t>
            </a:r>
          </a:p>
          <a:p>
            <a:endParaRPr lang="en-US" sz="2800" dirty="0" smtClean="0">
              <a:latin typeface="Batang" pitchFamily="18" charset="-127"/>
              <a:ea typeface="Batang" pitchFamily="18" charset="-127"/>
            </a:endParaRPr>
          </a:p>
          <a:p>
            <a:pPr>
              <a:buNone/>
            </a:pPr>
            <a:r>
              <a:rPr lang="en-US" sz="2800" u="sng" dirty="0" smtClean="0">
                <a:latin typeface="Batang" pitchFamily="18" charset="-127"/>
                <a:ea typeface="Batang" pitchFamily="18" charset="-127"/>
              </a:rPr>
              <a:t>Plosives</a:t>
            </a:r>
            <a:r>
              <a:rPr lang="en-US" sz="2800" dirty="0" smtClean="0">
                <a:latin typeface="Batang" pitchFamily="18" charset="-127"/>
                <a:ea typeface="Batang" pitchFamily="18" charset="-127"/>
              </a:rPr>
              <a:t>: b (</a:t>
            </a:r>
            <a:r>
              <a:rPr lang="en-US" sz="2800" b="1" dirty="0" smtClean="0">
                <a:latin typeface="Batang" pitchFamily="18" charset="-127"/>
                <a:ea typeface="Batang" pitchFamily="18" charset="-127"/>
              </a:rPr>
              <a:t>brain</a:t>
            </a:r>
            <a:r>
              <a:rPr lang="en-US" sz="2800" dirty="0" smtClean="0">
                <a:latin typeface="Batang" pitchFamily="18" charset="-127"/>
                <a:ea typeface="Batang" pitchFamily="18" charset="-127"/>
              </a:rPr>
              <a:t>), c (</a:t>
            </a:r>
            <a:r>
              <a:rPr lang="en-US" sz="2800" b="1" dirty="0" smtClean="0">
                <a:latin typeface="Batang" pitchFamily="18" charset="-127"/>
                <a:ea typeface="Batang" pitchFamily="18" charset="-127"/>
              </a:rPr>
              <a:t>coward</a:t>
            </a:r>
            <a:r>
              <a:rPr lang="en-US" sz="2800" dirty="0" smtClean="0">
                <a:latin typeface="Batang" pitchFamily="18" charset="-127"/>
                <a:ea typeface="Batang" pitchFamily="18" charset="-127"/>
              </a:rPr>
              <a:t>), k (</a:t>
            </a:r>
            <a:r>
              <a:rPr lang="en-US" sz="2800" b="1" dirty="0" smtClean="0">
                <a:latin typeface="Batang" pitchFamily="18" charset="-127"/>
                <a:ea typeface="Batang" pitchFamily="18" charset="-127"/>
              </a:rPr>
              <a:t>kill</a:t>
            </a:r>
            <a:r>
              <a:rPr lang="en-US" sz="2800" dirty="0" smtClean="0">
                <a:latin typeface="Batang" pitchFamily="18" charset="-127"/>
                <a:ea typeface="Batang" pitchFamily="18" charset="-127"/>
              </a:rPr>
              <a:t>), </a:t>
            </a:r>
          </a:p>
          <a:p>
            <a:pPr>
              <a:buNone/>
            </a:pPr>
            <a:r>
              <a:rPr lang="en-US" sz="2800" dirty="0" smtClean="0">
                <a:latin typeface="Batang" pitchFamily="18" charset="-127"/>
                <a:ea typeface="Batang" pitchFamily="18" charset="-127"/>
              </a:rPr>
              <a:t>p (</a:t>
            </a:r>
            <a:r>
              <a:rPr lang="en-US" sz="2800" b="1" dirty="0" smtClean="0">
                <a:latin typeface="Batang" pitchFamily="18" charset="-127"/>
                <a:ea typeface="Batang" pitchFamily="18" charset="-127"/>
              </a:rPr>
              <a:t>power</a:t>
            </a:r>
            <a:r>
              <a:rPr lang="en-US" sz="2800" dirty="0" smtClean="0">
                <a:latin typeface="Batang" pitchFamily="18" charset="-127"/>
                <a:ea typeface="Batang" pitchFamily="18" charset="-127"/>
              </a:rPr>
              <a:t>), q (</a:t>
            </a:r>
            <a:r>
              <a:rPr lang="en-US" sz="2800" b="1" dirty="0" smtClean="0">
                <a:latin typeface="Batang" pitchFamily="18" charset="-127"/>
                <a:ea typeface="Batang" pitchFamily="18" charset="-127"/>
              </a:rPr>
              <a:t>quill</a:t>
            </a:r>
            <a:r>
              <a:rPr lang="en-US" sz="2800" dirty="0" smtClean="0">
                <a:latin typeface="Batang" pitchFamily="18" charset="-127"/>
                <a:ea typeface="Batang" pitchFamily="18" charset="-127"/>
              </a:rPr>
              <a:t>), t (</a:t>
            </a:r>
            <a:r>
              <a:rPr lang="en-US" sz="2800" b="1" dirty="0" smtClean="0">
                <a:latin typeface="Batang" pitchFamily="18" charset="-127"/>
                <a:ea typeface="Batang" pitchFamily="18" charset="-127"/>
              </a:rPr>
              <a:t>trance</a:t>
            </a:r>
            <a:r>
              <a:rPr lang="en-US" sz="2800" dirty="0" smtClean="0">
                <a:latin typeface="Batang" pitchFamily="18" charset="-127"/>
                <a:ea typeface="Batang" pitchFamily="18" charset="-127"/>
              </a:rPr>
              <a:t>), x (</a:t>
            </a:r>
            <a:r>
              <a:rPr lang="en-US" sz="2800" b="1" dirty="0" smtClean="0">
                <a:latin typeface="Batang" pitchFamily="18" charset="-127"/>
                <a:ea typeface="Batang" pitchFamily="18" charset="-127"/>
              </a:rPr>
              <a:t>vixen</a:t>
            </a:r>
            <a:r>
              <a:rPr lang="en-US" sz="2800" dirty="0" smtClean="0">
                <a:latin typeface="Batang" pitchFamily="18" charset="-127"/>
                <a:ea typeface="Batang" pitchFamily="18" charset="-127"/>
              </a:rPr>
              <a:t>)</a:t>
            </a:r>
          </a:p>
          <a:p>
            <a:pPr>
              <a:buNone/>
            </a:pPr>
            <a:endParaRPr lang="en-US" sz="2800" dirty="0" smtClean="0">
              <a:latin typeface="Batang" pitchFamily="18" charset="-127"/>
              <a:ea typeface="Batang" pitchFamily="18" charset="-127"/>
            </a:endParaRPr>
          </a:p>
          <a:p>
            <a:pPr>
              <a:buNone/>
            </a:pPr>
            <a:r>
              <a:rPr lang="en-US" sz="2800" dirty="0" smtClean="0">
                <a:latin typeface="Batang" pitchFamily="18" charset="-127"/>
                <a:ea typeface="Batang" pitchFamily="18" charset="-127"/>
              </a:rPr>
              <a:t>Sometimes g (</a:t>
            </a:r>
            <a:r>
              <a:rPr lang="en-US" sz="2800" b="1" dirty="0" smtClean="0">
                <a:latin typeface="Batang" pitchFamily="18" charset="-127"/>
                <a:ea typeface="Batang" pitchFamily="18" charset="-127"/>
              </a:rPr>
              <a:t>gag</a:t>
            </a:r>
            <a:r>
              <a:rPr lang="en-US" sz="2800" dirty="0" smtClean="0">
                <a:latin typeface="Batang" pitchFamily="18" charset="-127"/>
                <a:ea typeface="Batang" pitchFamily="18" charset="-127"/>
              </a:rPr>
              <a:t>) and d (</a:t>
            </a:r>
            <a:r>
              <a:rPr lang="en-US" sz="2800" b="1" dirty="0" smtClean="0">
                <a:latin typeface="Batang" pitchFamily="18" charset="-127"/>
                <a:ea typeface="Batang" pitchFamily="18" charset="-127"/>
              </a:rPr>
              <a:t>dead</a:t>
            </a:r>
            <a:r>
              <a:rPr lang="en-US" sz="2800" dirty="0" smtClean="0">
                <a:latin typeface="Batang" pitchFamily="18" charset="-127"/>
                <a:ea typeface="Batang" pitchFamily="18" charset="-127"/>
              </a:rPr>
              <a:t>) can be used as plosives too</a:t>
            </a:r>
            <a:endParaRPr lang="en-US" sz="2800"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Autofit/>
          </a:bodyPr>
          <a:lstStyle/>
          <a:p>
            <a:r>
              <a:rPr lang="en-US" sz="2800" dirty="0" smtClean="0">
                <a:latin typeface="Batang" pitchFamily="18" charset="-127"/>
                <a:ea typeface="Batang" pitchFamily="18" charset="-127"/>
              </a:rPr>
              <a:t>Blade vs. knife</a:t>
            </a:r>
          </a:p>
          <a:p>
            <a:r>
              <a:rPr lang="en-US" sz="2800" dirty="0" smtClean="0">
                <a:latin typeface="Batang" pitchFamily="18" charset="-127"/>
                <a:ea typeface="Batang" pitchFamily="18" charset="-127"/>
              </a:rPr>
              <a:t>Bandit vs. thief</a:t>
            </a:r>
          </a:p>
          <a:p>
            <a:endParaRPr lang="en-US" sz="2800" dirty="0" smtClean="0">
              <a:latin typeface="Batang" pitchFamily="18" charset="-127"/>
              <a:ea typeface="Batang" pitchFamily="18" charset="-127"/>
            </a:endParaRPr>
          </a:p>
          <a:p>
            <a:pPr>
              <a:buNone/>
            </a:pPr>
            <a:r>
              <a:rPr lang="en-US" sz="2800" b="1" i="1" u="sng" dirty="0" smtClean="0">
                <a:latin typeface="Batang" pitchFamily="18" charset="-127"/>
                <a:ea typeface="Batang" pitchFamily="18" charset="-127"/>
              </a:rPr>
              <a:t>Pack a punch!</a:t>
            </a:r>
          </a:p>
          <a:p>
            <a:endParaRPr lang="en-US" sz="2800" dirty="0" smtClean="0">
              <a:latin typeface="Batang" pitchFamily="18" charset="-127"/>
              <a:ea typeface="Batang" pitchFamily="18" charset="-127"/>
            </a:endParaRPr>
          </a:p>
          <a:p>
            <a:pPr>
              <a:buNone/>
            </a:pPr>
            <a:r>
              <a:rPr lang="en-US" sz="2800" dirty="0" smtClean="0">
                <a:latin typeface="Batang" pitchFamily="18" charset="-127"/>
                <a:ea typeface="Batang" pitchFamily="18" charset="-127"/>
              </a:rPr>
              <a:t>“A wealthy scoundrel seduced and betrayed me” –</a:t>
            </a:r>
            <a:r>
              <a:rPr lang="en-US" sz="2800" dirty="0" err="1" smtClean="0">
                <a:latin typeface="Batang" pitchFamily="18" charset="-127"/>
                <a:ea typeface="Batang" pitchFamily="18" charset="-127"/>
              </a:rPr>
              <a:t>Ronin</a:t>
            </a:r>
            <a:endParaRPr lang="en-US" sz="2800" dirty="0" smtClean="0">
              <a:latin typeface="Batang" pitchFamily="18" charset="-127"/>
              <a:ea typeface="Batang" pitchFamily="18" charset="-127"/>
            </a:endParaRPr>
          </a:p>
          <a:p>
            <a:pPr>
              <a:buNone/>
            </a:pPr>
            <a:endParaRPr lang="en-US" sz="2800" dirty="0" smtClean="0">
              <a:latin typeface="Batang" pitchFamily="18" charset="-127"/>
              <a:ea typeface="Batang" pitchFamily="18" charset="-127"/>
            </a:endParaRPr>
          </a:p>
          <a:p>
            <a:pPr>
              <a:buNone/>
            </a:pPr>
            <a:r>
              <a:rPr lang="en-US" sz="2800" dirty="0" smtClean="0">
                <a:latin typeface="Batang" pitchFamily="18" charset="-127"/>
                <a:ea typeface="Batang" pitchFamily="18" charset="-127"/>
              </a:rPr>
              <a:t>“Dead broad at the table” -Shrek</a:t>
            </a:r>
            <a:endParaRPr lang="en-US" sz="2800"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buNone/>
            </a:pPr>
            <a:endParaRPr lang="en-US" b="1" i="1" dirty="0" smtClean="0">
              <a:latin typeface="Batang" pitchFamily="18" charset="-127"/>
              <a:ea typeface="Batang" pitchFamily="18" charset="-127"/>
            </a:endParaRPr>
          </a:p>
          <a:p>
            <a:pPr>
              <a:buNone/>
            </a:pPr>
            <a:endParaRPr lang="en-US" b="1" i="1" dirty="0" smtClean="0">
              <a:latin typeface="Batang" pitchFamily="18" charset="-127"/>
              <a:ea typeface="Batang" pitchFamily="18" charset="-127"/>
            </a:endParaRPr>
          </a:p>
          <a:p>
            <a:pPr>
              <a:buNone/>
            </a:pPr>
            <a:endParaRPr lang="en-US" b="1" i="1" dirty="0" smtClean="0">
              <a:latin typeface="Batang" pitchFamily="18" charset="-127"/>
              <a:ea typeface="Batang" pitchFamily="18" charset="-127"/>
            </a:endParaRPr>
          </a:p>
          <a:p>
            <a:pPr>
              <a:buNone/>
            </a:pPr>
            <a:r>
              <a:rPr lang="en-US" b="1" i="1" dirty="0" smtClean="0">
                <a:latin typeface="Batang" pitchFamily="18" charset="-127"/>
                <a:ea typeface="Batang" pitchFamily="18" charset="-127"/>
              </a:rPr>
              <a:t>It can come down to a single word!</a:t>
            </a:r>
            <a:endParaRPr lang="en-US" b="1" i="1"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Batang" pitchFamily="18" charset="-127"/>
                <a:ea typeface="Batang" pitchFamily="18" charset="-127"/>
              </a:rPr>
              <a:t>Practice:</a:t>
            </a:r>
            <a:endParaRPr lang="en-US" dirty="0">
              <a:latin typeface="Batang" pitchFamily="18" charset="-127"/>
              <a:ea typeface="Batang" pitchFamily="18" charset="-127"/>
            </a:endParaRPr>
          </a:p>
        </p:txBody>
      </p:sp>
      <p:sp>
        <p:nvSpPr>
          <p:cNvPr id="3" name="Content Placeholder 2"/>
          <p:cNvSpPr>
            <a:spLocks noGrp="1"/>
          </p:cNvSpPr>
          <p:nvPr>
            <p:ph idx="1"/>
          </p:nvPr>
        </p:nvSpPr>
        <p:spPr>
          <a:xfrm>
            <a:off x="457200" y="1600200"/>
            <a:ext cx="7772400" cy="4800600"/>
          </a:xfrm>
        </p:spPr>
        <p:txBody>
          <a:bodyPr>
            <a:normAutofit/>
          </a:bodyPr>
          <a:lstStyle/>
          <a:p>
            <a:r>
              <a:rPr lang="en-US" sz="2300" dirty="0" smtClean="0">
                <a:latin typeface="Georgia" pitchFamily="18" charset="0"/>
                <a:ea typeface="Batang" pitchFamily="18" charset="-127"/>
              </a:rPr>
              <a:t>“Cole resented the cabin and all of this gear. When his father had agreed to pay all the expenses of banishment, it was just another one of his buyouts. Cole had news for him. This was just a sorry game. He twisted harder at the handcuffs and winced at the pain. He wasn’t afraid of pain. He wasn’t afraid of anyone or anything. He was only playing along until he could escape. He glanced back at Garvey. This whole Circle Justice thing had been such a joke. Back in Minneapolis, he had been forced to plead guilty and ask the Circle for help changing his life.” –Touching Spirit Bear (Ben </a:t>
            </a:r>
            <a:r>
              <a:rPr lang="en-US" sz="2300" dirty="0" err="1" smtClean="0">
                <a:latin typeface="Georgia" pitchFamily="18" charset="0"/>
                <a:ea typeface="Batang" pitchFamily="18" charset="-127"/>
              </a:rPr>
              <a:t>Mikaelsen</a:t>
            </a:r>
            <a:r>
              <a:rPr lang="en-US" sz="2300" dirty="0" smtClean="0">
                <a:latin typeface="Georgia" pitchFamily="18" charset="0"/>
                <a:ea typeface="Batang" pitchFamily="18" charset="-127"/>
              </a:rPr>
              <a:t>)</a:t>
            </a:r>
            <a:endParaRPr lang="en-US" sz="2300" dirty="0">
              <a:latin typeface="Georgia" pitchFamily="18" charset="0"/>
              <a:ea typeface="Batang" pitchFamily="18" charset="-127"/>
            </a:endParaRP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200" dirty="0" smtClean="0">
                <a:latin typeface="Batang" pitchFamily="18" charset="-127"/>
                <a:ea typeface="Batang" pitchFamily="18" charset="-127"/>
              </a:rPr>
              <a:t>Now back to your chosen scenes...</a:t>
            </a:r>
            <a:endParaRPr lang="en-US" sz="3200" dirty="0">
              <a:latin typeface="Batang" pitchFamily="18" charset="-127"/>
              <a:ea typeface="Batang" pitchFamily="18" charset="-127"/>
            </a:endParaRPr>
          </a:p>
        </p:txBody>
      </p:sp>
      <p:sp>
        <p:nvSpPr>
          <p:cNvPr id="3" name="Content Placeholder 2"/>
          <p:cNvSpPr>
            <a:spLocks noGrp="1"/>
          </p:cNvSpPr>
          <p:nvPr>
            <p:ph idx="1"/>
          </p:nvPr>
        </p:nvSpPr>
        <p:spPr/>
        <p:txBody>
          <a:bodyPr>
            <a:normAutofit/>
          </a:bodyPr>
          <a:lstStyle/>
          <a:p>
            <a:pPr marL="550926" indent="-514350">
              <a:buFont typeface="+mj-lt"/>
              <a:buAutoNum type="arabicPeriod"/>
            </a:pPr>
            <a:r>
              <a:rPr lang="en-US" sz="2800" dirty="0" smtClean="0">
                <a:latin typeface="Batang" pitchFamily="18" charset="-127"/>
                <a:ea typeface="Batang" pitchFamily="18" charset="-127"/>
              </a:rPr>
              <a:t>As a </a:t>
            </a:r>
            <a:r>
              <a:rPr lang="en-US" sz="2800" b="1" u="sng" dirty="0" smtClean="0">
                <a:latin typeface="Batang" pitchFamily="18" charset="-127"/>
                <a:ea typeface="Batang" pitchFamily="18" charset="-127"/>
              </a:rPr>
              <a:t>group</a:t>
            </a:r>
            <a:r>
              <a:rPr lang="en-US" sz="2800" dirty="0" smtClean="0">
                <a:latin typeface="Batang" pitchFamily="18" charset="-127"/>
                <a:ea typeface="Batang" pitchFamily="18" charset="-127"/>
              </a:rPr>
              <a:t>, choose </a:t>
            </a:r>
            <a:r>
              <a:rPr lang="en-US" sz="2800" b="1" dirty="0" smtClean="0">
                <a:latin typeface="Batang" pitchFamily="18" charset="-127"/>
                <a:ea typeface="Batang" pitchFamily="18" charset="-127"/>
              </a:rPr>
              <a:t>one</a:t>
            </a:r>
            <a:r>
              <a:rPr lang="en-US" sz="2800" dirty="0" smtClean="0">
                <a:latin typeface="Batang" pitchFamily="18" charset="-127"/>
                <a:ea typeface="Batang" pitchFamily="18" charset="-127"/>
              </a:rPr>
              <a:t> scene</a:t>
            </a:r>
          </a:p>
          <a:p>
            <a:pPr marL="550926" indent="-514350">
              <a:buFont typeface="+mj-lt"/>
              <a:buAutoNum type="arabicPeriod"/>
            </a:pPr>
            <a:r>
              <a:rPr lang="en-US" sz="2800" dirty="0" smtClean="0">
                <a:latin typeface="Batang" pitchFamily="18" charset="-127"/>
                <a:ea typeface="Batang" pitchFamily="18" charset="-127"/>
              </a:rPr>
              <a:t>Write </a:t>
            </a:r>
            <a:r>
              <a:rPr lang="en-US" sz="2800" b="1" u="sng" dirty="0" smtClean="0">
                <a:latin typeface="Batang" pitchFamily="18" charset="-127"/>
                <a:ea typeface="Batang" pitchFamily="18" charset="-127"/>
              </a:rPr>
              <a:t>one-two lines </a:t>
            </a:r>
            <a:r>
              <a:rPr lang="en-US" sz="2800" dirty="0" smtClean="0">
                <a:latin typeface="Batang" pitchFamily="18" charset="-127"/>
                <a:ea typeface="Batang" pitchFamily="18" charset="-127"/>
              </a:rPr>
              <a:t>of dialogue as a table to adapt your scene from text to film </a:t>
            </a:r>
            <a:r>
              <a:rPr lang="en-US" sz="2800" i="1" dirty="0" smtClean="0">
                <a:latin typeface="Batang" pitchFamily="18" charset="-127"/>
                <a:ea typeface="Batang" pitchFamily="18" charset="-127"/>
              </a:rPr>
              <a:t>*Must be your own original dialogue… not dialogue from the text</a:t>
            </a:r>
            <a:endParaRPr lang="en-US" sz="2800" i="1"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en-US" sz="2800" dirty="0" smtClean="0">
                <a:latin typeface="Batang" pitchFamily="18" charset="-127"/>
                <a:ea typeface="Batang" pitchFamily="18" charset="-127"/>
              </a:rPr>
              <a:t>Length: choose the </a:t>
            </a:r>
            <a:r>
              <a:rPr lang="en-US" sz="2800" b="1" u="sng" dirty="0" smtClean="0">
                <a:latin typeface="Batang" pitchFamily="18" charset="-127"/>
                <a:ea typeface="Batang" pitchFamily="18" charset="-127"/>
              </a:rPr>
              <a:t>most memorable moments </a:t>
            </a:r>
            <a:r>
              <a:rPr lang="en-US" sz="2800" dirty="0" smtClean="0">
                <a:latin typeface="Batang" pitchFamily="18" charset="-127"/>
                <a:ea typeface="Batang" pitchFamily="18" charset="-127"/>
              </a:rPr>
              <a:t>and think in </a:t>
            </a:r>
            <a:r>
              <a:rPr lang="en-US" sz="2800" b="1" u="sng" dirty="0" smtClean="0">
                <a:latin typeface="Batang" pitchFamily="18" charset="-127"/>
                <a:ea typeface="Batang" pitchFamily="18" charset="-127"/>
              </a:rPr>
              <a:t>episodes</a:t>
            </a:r>
          </a:p>
          <a:p>
            <a:endParaRPr lang="en-US" sz="2800" dirty="0" smtClean="0">
              <a:latin typeface="Batang" pitchFamily="18" charset="-127"/>
              <a:ea typeface="Batang" pitchFamily="18" charset="-127"/>
            </a:endParaRPr>
          </a:p>
          <a:p>
            <a:endParaRPr lang="en-US" sz="2800" dirty="0" smtClean="0">
              <a:latin typeface="Batang" pitchFamily="18" charset="-127"/>
              <a:ea typeface="Batang" pitchFamily="18" charset="-127"/>
            </a:endParaRPr>
          </a:p>
          <a:p>
            <a:r>
              <a:rPr lang="en-US" sz="2800" dirty="0" smtClean="0">
                <a:latin typeface="Batang" pitchFamily="18" charset="-127"/>
                <a:ea typeface="Batang" pitchFamily="18" charset="-127"/>
              </a:rPr>
              <a:t>*Bias</a:t>
            </a:r>
            <a:endParaRPr lang="en-US" sz="2800" dirty="0">
              <a:latin typeface="Batang" pitchFamily="18" charset="-127"/>
              <a:ea typeface="Batang" pitchFamily="18" charset="-127"/>
            </a:endParaRPr>
          </a:p>
        </p:txBody>
      </p:sp>
      <p:sp>
        <p:nvSpPr>
          <p:cNvPr id="4" name="Title 3"/>
          <p:cNvSpPr>
            <a:spLocks noGrp="1"/>
          </p:cNvSpPr>
          <p:nvPr>
            <p:ph type="title"/>
          </p:nvPr>
        </p:nvSpPr>
        <p:spPr/>
        <p:txBody>
          <a:bodyPr/>
          <a:lstStyle/>
          <a:p>
            <a:endParaRPr lang="en-US"/>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r>
              <a:rPr lang="en-US" dirty="0" smtClean="0">
                <a:latin typeface="Batang" pitchFamily="18" charset="-127"/>
                <a:ea typeface="Batang" pitchFamily="18" charset="-127"/>
              </a:rPr>
              <a:t>Adaptation– there are SO many ways a text can be adapted! </a:t>
            </a:r>
          </a:p>
          <a:p>
            <a:endParaRPr lang="en-US" dirty="0" smtClean="0">
              <a:latin typeface="Batang" pitchFamily="18" charset="-127"/>
              <a:ea typeface="Batang" pitchFamily="18" charset="-127"/>
            </a:endParaRPr>
          </a:p>
          <a:p>
            <a:r>
              <a:rPr lang="en-US" dirty="0" smtClean="0">
                <a:latin typeface="Batang" pitchFamily="18" charset="-127"/>
                <a:ea typeface="Batang" pitchFamily="18" charset="-127"/>
              </a:rPr>
              <a:t>YOU DO IT!</a:t>
            </a:r>
          </a:p>
          <a:p>
            <a:pPr lvl="1"/>
            <a:r>
              <a:rPr lang="en-US" dirty="0" smtClean="0">
                <a:latin typeface="Batang" pitchFamily="18" charset="-127"/>
                <a:ea typeface="Batang" pitchFamily="18" charset="-127"/>
              </a:rPr>
              <a:t>Jot down THREE scenes from Flowers</a:t>
            </a:r>
          </a:p>
          <a:p>
            <a:pPr lvl="1"/>
            <a:r>
              <a:rPr lang="en-US" dirty="0" smtClean="0">
                <a:latin typeface="Batang" pitchFamily="18" charset="-127"/>
                <a:ea typeface="Batang" pitchFamily="18" charset="-127"/>
              </a:rPr>
              <a:t>Choose the </a:t>
            </a:r>
            <a:r>
              <a:rPr lang="en-US" b="1" i="1" u="sng" dirty="0" smtClean="0">
                <a:latin typeface="Batang" pitchFamily="18" charset="-127"/>
                <a:ea typeface="Batang" pitchFamily="18" charset="-127"/>
              </a:rPr>
              <a:t>FIRST ONES </a:t>
            </a:r>
            <a:r>
              <a:rPr lang="en-US" b="1" i="1" dirty="0" smtClean="0">
                <a:latin typeface="Batang" pitchFamily="18" charset="-127"/>
                <a:ea typeface="Batang" pitchFamily="18" charset="-127"/>
              </a:rPr>
              <a:t> </a:t>
            </a:r>
            <a:r>
              <a:rPr lang="en-US" dirty="0" smtClean="0">
                <a:latin typeface="Batang" pitchFamily="18" charset="-127"/>
                <a:ea typeface="Batang" pitchFamily="18" charset="-127"/>
              </a:rPr>
              <a:t>that come to mind</a:t>
            </a:r>
            <a:endParaRPr lang="en-US"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r>
              <a:rPr lang="en-US" sz="2800" dirty="0" smtClean="0">
                <a:latin typeface="Batang" pitchFamily="18" charset="-127"/>
                <a:ea typeface="Batang" pitchFamily="18" charset="-127"/>
              </a:rPr>
              <a:t>Why did you choose those particular scenes?</a:t>
            </a:r>
          </a:p>
          <a:p>
            <a:r>
              <a:rPr lang="en-US" sz="2800" dirty="0" smtClean="0">
                <a:latin typeface="Batang" pitchFamily="18" charset="-127"/>
                <a:ea typeface="Batang" pitchFamily="18" charset="-127"/>
              </a:rPr>
              <a:t>What do your choices say about what is </a:t>
            </a:r>
            <a:r>
              <a:rPr lang="en-US" sz="2800" b="1" dirty="0" smtClean="0">
                <a:latin typeface="Batang" pitchFamily="18" charset="-127"/>
                <a:ea typeface="Batang" pitchFamily="18" charset="-127"/>
              </a:rPr>
              <a:t>important</a:t>
            </a:r>
            <a:r>
              <a:rPr lang="en-US" sz="2800" dirty="0" smtClean="0">
                <a:latin typeface="Batang" pitchFamily="18" charset="-127"/>
                <a:ea typeface="Batang" pitchFamily="18" charset="-127"/>
              </a:rPr>
              <a:t> to you in a scene?</a:t>
            </a:r>
          </a:p>
          <a:p>
            <a:r>
              <a:rPr lang="en-US" sz="2800" dirty="0" smtClean="0">
                <a:latin typeface="Batang" pitchFamily="18" charset="-127"/>
                <a:ea typeface="Batang" pitchFamily="18" charset="-127"/>
              </a:rPr>
              <a:t>(examples: humor, character interaction, suspense</a:t>
            </a:r>
            <a:r>
              <a:rPr lang="en-US" sz="2800" dirty="0" smtClean="0">
                <a:latin typeface="Batang" pitchFamily="18" charset="-127"/>
                <a:ea typeface="Batang" pitchFamily="18" charset="-127"/>
              </a:rPr>
              <a:t>)</a:t>
            </a:r>
          </a:p>
          <a:p>
            <a:endParaRPr lang="en-US" sz="2800" dirty="0" smtClean="0">
              <a:latin typeface="Batang" pitchFamily="18" charset="-127"/>
              <a:ea typeface="Batang" pitchFamily="18" charset="-127"/>
            </a:endParaRPr>
          </a:p>
          <a:p>
            <a:r>
              <a:rPr lang="en-US" sz="2800" dirty="0" smtClean="0">
                <a:latin typeface="Batang" pitchFamily="18" charset="-127"/>
                <a:ea typeface="Batang" pitchFamily="18" charset="-127"/>
              </a:rPr>
              <a:t>Tell me </a:t>
            </a:r>
            <a:r>
              <a:rPr lang="en-US" sz="2800" smtClean="0">
                <a:latin typeface="Batang" pitchFamily="18" charset="-127"/>
                <a:ea typeface="Batang" pitchFamily="18" charset="-127"/>
              </a:rPr>
              <a:t>in one-two words</a:t>
            </a:r>
            <a:endParaRPr lang="en-US" sz="2800"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normAutofit/>
          </a:bodyPr>
          <a:lstStyle/>
          <a:p>
            <a:pPr>
              <a:buNone/>
            </a:pPr>
            <a:r>
              <a:rPr lang="en-US" sz="2800" b="1" u="sng" dirty="0" smtClean="0">
                <a:latin typeface="Batang" pitchFamily="18" charset="-127"/>
                <a:ea typeface="Batang" pitchFamily="18" charset="-127"/>
              </a:rPr>
              <a:t>Avoid Long-thinking</a:t>
            </a:r>
            <a:r>
              <a:rPr lang="en-US" sz="2800" dirty="0" smtClean="0">
                <a:latin typeface="Batang" pitchFamily="18" charset="-127"/>
                <a:ea typeface="Batang" pitchFamily="18" charset="-127"/>
              </a:rPr>
              <a:t> (the stuff you can’t necessarily envision)</a:t>
            </a:r>
          </a:p>
          <a:p>
            <a:r>
              <a:rPr lang="en-US" sz="2800" dirty="0" smtClean="0">
                <a:latin typeface="Batang" pitchFamily="18" charset="-127"/>
                <a:ea typeface="Batang" pitchFamily="18" charset="-127"/>
              </a:rPr>
              <a:t>Character thoughts</a:t>
            </a:r>
          </a:p>
          <a:p>
            <a:r>
              <a:rPr lang="en-US" sz="2800" dirty="0" smtClean="0">
                <a:latin typeface="Batang" pitchFamily="18" charset="-127"/>
                <a:ea typeface="Batang" pitchFamily="18" charset="-127"/>
              </a:rPr>
              <a:t>Long descriptions about setting, characters, plot…</a:t>
            </a:r>
          </a:p>
          <a:p>
            <a:r>
              <a:rPr lang="en-US" sz="2800" dirty="0" smtClean="0">
                <a:latin typeface="Batang" pitchFamily="18" charset="-127"/>
                <a:ea typeface="Batang" pitchFamily="18" charset="-127"/>
              </a:rPr>
              <a:t>*It’s hard to illustrate</a:t>
            </a:r>
            <a:endParaRPr lang="en-US" sz="2800"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endParaRPr lang="en-US" dirty="0" smtClean="0">
              <a:latin typeface="Batang" pitchFamily="18" charset="-127"/>
              <a:ea typeface="Batang" pitchFamily="18" charset="-127"/>
            </a:endParaRPr>
          </a:p>
          <a:p>
            <a:endParaRPr lang="en-US" dirty="0" smtClean="0">
              <a:latin typeface="Batang" pitchFamily="18" charset="-127"/>
              <a:ea typeface="Batang" pitchFamily="18" charset="-127"/>
            </a:endParaRPr>
          </a:p>
          <a:p>
            <a:r>
              <a:rPr lang="en-US" dirty="0" smtClean="0">
                <a:latin typeface="Batang" pitchFamily="18" charset="-127"/>
                <a:ea typeface="Batang" pitchFamily="18" charset="-127"/>
              </a:rPr>
              <a:t>The great secret to </a:t>
            </a:r>
          </a:p>
          <a:p>
            <a:pPr>
              <a:buNone/>
            </a:pPr>
            <a:r>
              <a:rPr lang="en-US" dirty="0" smtClean="0">
                <a:latin typeface="Batang" pitchFamily="18" charset="-127"/>
                <a:ea typeface="Batang" pitchFamily="18" charset="-127"/>
              </a:rPr>
              <a:t>			adaptation: </a:t>
            </a:r>
            <a:r>
              <a:rPr lang="en-US" b="1" i="1" u="sng" dirty="0" smtClean="0">
                <a:latin typeface="Batang" pitchFamily="18" charset="-127"/>
                <a:ea typeface="Batang" pitchFamily="18" charset="-127"/>
              </a:rPr>
              <a:t>dialogue</a:t>
            </a:r>
            <a:endParaRPr lang="en-US" b="1" i="1" u="sng"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latin typeface="Batang" pitchFamily="18" charset="-127"/>
                <a:ea typeface="Batang" pitchFamily="18" charset="-127"/>
              </a:rPr>
              <a:t>Dialogue:</a:t>
            </a:r>
            <a:endParaRPr lang="en-US" b="1" dirty="0">
              <a:latin typeface="Batang" pitchFamily="18" charset="-127"/>
              <a:ea typeface="Batang" pitchFamily="18" charset="-127"/>
            </a:endParaRPr>
          </a:p>
        </p:txBody>
      </p:sp>
      <p:sp>
        <p:nvSpPr>
          <p:cNvPr id="3" name="Content Placeholder 2"/>
          <p:cNvSpPr>
            <a:spLocks noGrp="1"/>
          </p:cNvSpPr>
          <p:nvPr>
            <p:ph idx="1"/>
          </p:nvPr>
        </p:nvSpPr>
        <p:spPr/>
        <p:txBody>
          <a:bodyPr>
            <a:normAutofit/>
          </a:bodyPr>
          <a:lstStyle/>
          <a:p>
            <a:r>
              <a:rPr lang="en-US" sz="2800" dirty="0" smtClean="0">
                <a:latin typeface="Batang" pitchFamily="18" charset="-127"/>
                <a:ea typeface="Batang" pitchFamily="18" charset="-127"/>
              </a:rPr>
              <a:t>What the characters are saying</a:t>
            </a:r>
          </a:p>
          <a:p>
            <a:r>
              <a:rPr lang="en-US" sz="2800" dirty="0" smtClean="0">
                <a:latin typeface="Batang" pitchFamily="18" charset="-127"/>
                <a:ea typeface="Batang" pitchFamily="18" charset="-127"/>
              </a:rPr>
              <a:t>He said, she said</a:t>
            </a:r>
          </a:p>
          <a:p>
            <a:r>
              <a:rPr lang="en-US" sz="2800" dirty="0" smtClean="0">
                <a:latin typeface="Batang" pitchFamily="18" charset="-127"/>
                <a:ea typeface="Batang" pitchFamily="18" charset="-127"/>
              </a:rPr>
              <a:t>“QUOTES”</a:t>
            </a:r>
          </a:p>
          <a:p>
            <a:endParaRPr lang="en-US" sz="2800" dirty="0" smtClean="0">
              <a:latin typeface="Batang" pitchFamily="18" charset="-127"/>
              <a:ea typeface="Batang" pitchFamily="18" charset="-127"/>
            </a:endParaRPr>
          </a:p>
          <a:p>
            <a:pPr>
              <a:buNone/>
            </a:pPr>
            <a:r>
              <a:rPr lang="en-US" sz="1800" dirty="0" smtClean="0">
                <a:latin typeface="Batang" pitchFamily="18" charset="-127"/>
                <a:ea typeface="Batang" pitchFamily="18" charset="-127"/>
              </a:rPr>
              <a:t>http://www.youtube.com/watch?v=OirCmabidME</a:t>
            </a:r>
            <a:endParaRPr lang="en-US" sz="1800"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r>
              <a:rPr lang="en-US" sz="2800" dirty="0" smtClean="0">
                <a:latin typeface="Batang" pitchFamily="18" charset="-127"/>
                <a:ea typeface="Batang" pitchFamily="18" charset="-127"/>
              </a:rPr>
              <a:t>What makes dialogue so </a:t>
            </a:r>
            <a:r>
              <a:rPr lang="en-US" sz="2800" b="1" dirty="0" smtClean="0">
                <a:latin typeface="Batang" pitchFamily="18" charset="-127"/>
                <a:ea typeface="Batang" pitchFamily="18" charset="-127"/>
              </a:rPr>
              <a:t>memorable</a:t>
            </a:r>
            <a:r>
              <a:rPr lang="en-US" sz="2800" dirty="0" smtClean="0">
                <a:latin typeface="Batang" pitchFamily="18" charset="-127"/>
                <a:ea typeface="Batang" pitchFamily="18" charset="-127"/>
              </a:rPr>
              <a:t>?</a:t>
            </a:r>
          </a:p>
          <a:p>
            <a:r>
              <a:rPr lang="en-US" sz="2800" dirty="0" smtClean="0">
                <a:latin typeface="Batang" pitchFamily="18" charset="-127"/>
                <a:ea typeface="Batang" pitchFamily="18" charset="-127"/>
              </a:rPr>
              <a:t>What makes </a:t>
            </a:r>
            <a:r>
              <a:rPr lang="en-US" sz="2800" b="1" dirty="0" smtClean="0">
                <a:latin typeface="Batang" pitchFamily="18" charset="-127"/>
                <a:ea typeface="Batang" pitchFamily="18" charset="-127"/>
              </a:rPr>
              <a:t>good</a:t>
            </a:r>
            <a:r>
              <a:rPr lang="en-US" sz="2800" dirty="0" smtClean="0">
                <a:latin typeface="Batang" pitchFamily="18" charset="-127"/>
                <a:ea typeface="Batang" pitchFamily="18" charset="-127"/>
              </a:rPr>
              <a:t> dialogue?</a:t>
            </a:r>
            <a:endParaRPr lang="en-US" sz="2800"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normAutofit/>
          </a:bodyPr>
          <a:lstStyle/>
          <a:p>
            <a:pPr>
              <a:buNone/>
            </a:pPr>
            <a:r>
              <a:rPr lang="en-US" sz="2800" dirty="0" smtClean="0">
                <a:latin typeface="Batang" pitchFamily="18" charset="-127"/>
                <a:ea typeface="Batang" pitchFamily="18" charset="-127"/>
              </a:rPr>
              <a:t>Important Dialogue:</a:t>
            </a:r>
          </a:p>
          <a:p>
            <a:r>
              <a:rPr lang="en-US" sz="2800" dirty="0" smtClean="0">
                <a:latin typeface="Batang" pitchFamily="18" charset="-127"/>
                <a:ea typeface="Batang" pitchFamily="18" charset="-127"/>
              </a:rPr>
              <a:t>Conveys </a:t>
            </a:r>
            <a:r>
              <a:rPr lang="en-US" sz="2800" smtClean="0">
                <a:latin typeface="Batang" pitchFamily="18" charset="-127"/>
                <a:ea typeface="Batang" pitchFamily="18" charset="-127"/>
              </a:rPr>
              <a:t>most important storyline</a:t>
            </a:r>
            <a:endParaRPr lang="en-US" sz="2800" dirty="0" smtClean="0">
              <a:latin typeface="Batang" pitchFamily="18" charset="-127"/>
              <a:ea typeface="Batang" pitchFamily="18" charset="-127"/>
            </a:endParaRPr>
          </a:p>
          <a:p>
            <a:r>
              <a:rPr lang="en-US" sz="2800" dirty="0" smtClean="0">
                <a:latin typeface="Batang" pitchFamily="18" charset="-127"/>
                <a:ea typeface="Batang" pitchFamily="18" charset="-127"/>
              </a:rPr>
              <a:t>Shorter is better</a:t>
            </a:r>
          </a:p>
          <a:p>
            <a:r>
              <a:rPr lang="en-US" sz="2800" dirty="0" smtClean="0">
                <a:latin typeface="Batang" pitchFamily="18" charset="-127"/>
                <a:ea typeface="Batang" pitchFamily="18" charset="-127"/>
              </a:rPr>
              <a:t>Conveys conflict</a:t>
            </a:r>
          </a:p>
          <a:p>
            <a:endParaRPr lang="en-US" sz="2800" dirty="0" smtClean="0">
              <a:latin typeface="Batang" pitchFamily="18" charset="-127"/>
              <a:ea typeface="Batang" pitchFamily="18" charset="-127"/>
            </a:endParaRPr>
          </a:p>
          <a:p>
            <a:pPr>
              <a:buNone/>
            </a:pPr>
            <a:r>
              <a:rPr lang="en-US" sz="2400" dirty="0" smtClean="0">
                <a:latin typeface="Batang" pitchFamily="18" charset="-127"/>
                <a:ea typeface="Batang" pitchFamily="18" charset="-127"/>
              </a:rPr>
              <a:t>*How do these three things work together to make good dialogue?</a:t>
            </a:r>
          </a:p>
          <a:p>
            <a:pPr lvl="1"/>
            <a:endParaRPr lang="en-US" sz="2800" dirty="0">
              <a:latin typeface="Batang" pitchFamily="18" charset="-127"/>
              <a:ea typeface="Batang" pitchFamily="18" charset="-127"/>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echnic">
  <a:themeElements>
    <a:clrScheme name="Technic">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Technic">
      <a:majorFont>
        <a:latin typeface="Franklin Gothic Book"/>
        <a:ea typeface=""/>
        <a:cs typeface=""/>
        <a:font script="Jpan" typeface="ＭＳ Ｐゴシック"/>
        <a:font script="Hang" typeface="HY견고딕"/>
        <a:font script="Hans" typeface="宋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HGｺﾞｼｯｸM"/>
        <a:font script="Hang" typeface="HY중고딕"/>
        <a:font script="Hans" typeface="黑体"/>
        <a:font script="Hant" typeface="微軟正黑體"/>
        <a:font script="Arab" typeface="Tahoma"/>
        <a:font script="Hebr" typeface="Levenim MT"/>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Technic">
      <a:fillStyleLst>
        <a:solidFill>
          <a:schemeClr val="phClr"/>
        </a:solidFill>
        <a:gradFill rotWithShape="1">
          <a:gsLst>
            <a:gs pos="0">
              <a:schemeClr val="phClr">
                <a:tint val="1000"/>
              </a:schemeClr>
            </a:gs>
            <a:gs pos="68000">
              <a:schemeClr val="phClr">
                <a:tint val="77000"/>
              </a:schemeClr>
            </a:gs>
            <a:gs pos="81000">
              <a:schemeClr val="phClr">
                <a:tint val="79000"/>
              </a:schemeClr>
            </a:gs>
            <a:gs pos="86000">
              <a:schemeClr val="phClr">
                <a:tint val="73000"/>
              </a:schemeClr>
            </a:gs>
            <a:gs pos="100000">
              <a:schemeClr val="phClr">
                <a:tint val="35000"/>
              </a:schemeClr>
            </a:gs>
          </a:gsLst>
          <a:lin ang="5400000" scaled="1"/>
        </a:gradFill>
        <a:gradFill rotWithShape="1">
          <a:gsLst>
            <a:gs pos="0">
              <a:schemeClr val="phClr">
                <a:tint val="73000"/>
                <a:satMod val="150000"/>
              </a:schemeClr>
            </a:gs>
            <a:gs pos="25000">
              <a:schemeClr val="phClr">
                <a:tint val="96000"/>
                <a:shade val="80000"/>
                <a:satMod val="105000"/>
              </a:schemeClr>
            </a:gs>
            <a:gs pos="38000">
              <a:schemeClr val="phClr">
                <a:tint val="96000"/>
                <a:shade val="59000"/>
                <a:satMod val="120000"/>
              </a:schemeClr>
            </a:gs>
            <a:gs pos="55000">
              <a:schemeClr val="phClr">
                <a:shade val="57000"/>
                <a:satMod val="120000"/>
              </a:schemeClr>
            </a:gs>
            <a:gs pos="80000">
              <a:schemeClr val="phClr">
                <a:shade val="56000"/>
                <a:satMod val="145000"/>
              </a:schemeClr>
            </a:gs>
            <a:gs pos="88000">
              <a:schemeClr val="phClr">
                <a:shade val="63000"/>
                <a:satMod val="160000"/>
              </a:schemeClr>
            </a:gs>
            <a:gs pos="100000">
              <a:schemeClr val="phClr">
                <a:tint val="99555"/>
                <a:satMod val="155000"/>
              </a:schemeClr>
            </a:gs>
          </a:gsLst>
          <a:lin ang="5400000" scaled="1"/>
        </a:gradFill>
      </a:fillStyleLst>
      <a:lnStyleLst>
        <a:ln w="9525" cap="flat" cmpd="sng" algn="ctr">
          <a:solidFill>
            <a:schemeClr val="phClr">
              <a:shade val="60000"/>
              <a:satMod val="300000"/>
            </a:schemeClr>
          </a:solidFill>
          <a:prstDash val="solid"/>
        </a:ln>
        <a:ln w="19050" cap="flat" cmpd="sng" algn="ctr">
          <a:solidFill>
            <a:schemeClr val="phClr"/>
          </a:solidFill>
          <a:prstDash val="solid"/>
        </a:ln>
        <a:ln w="19050" cap="flat" cmpd="sng" algn="ctr">
          <a:solidFill>
            <a:schemeClr val="phClr"/>
          </a:solidFill>
          <a:prstDash val="solid"/>
        </a:ln>
      </a:lnStyleLst>
      <a:effectStyleLst>
        <a:effectStyle>
          <a:effectLst>
            <a:glow rad="63500">
              <a:schemeClr val="phClr">
                <a:tint val="30000"/>
                <a:shade val="95000"/>
                <a:satMod val="300000"/>
                <a:alpha val="50000"/>
              </a:schemeClr>
            </a:glow>
          </a:effectLst>
        </a:effectStyle>
        <a:effectStyle>
          <a:effectLst>
            <a:glow rad="70000">
              <a:schemeClr val="phClr">
                <a:tint val="30000"/>
                <a:shade val="95000"/>
                <a:satMod val="300000"/>
                <a:alpha val="50000"/>
              </a:schemeClr>
            </a:glow>
          </a:effectLst>
        </a:effectStyle>
        <a:effectStyle>
          <a:effectLst>
            <a:glow rad="76200">
              <a:schemeClr val="phClr">
                <a:tint val="30000"/>
                <a:shade val="95000"/>
                <a:satMod val="300000"/>
                <a:alpha val="50000"/>
              </a:schemeClr>
            </a:glow>
          </a:effectLst>
          <a:scene3d>
            <a:camera prst="orthographicFront" fov="0">
              <a:rot lat="0" lon="0" rev="0"/>
            </a:camera>
            <a:lightRig rig="harsh" dir="t">
              <a:rot lat="6000000" lon="6000000" rev="0"/>
            </a:lightRig>
          </a:scene3d>
          <a:sp3d contourW="10000" prstMaterial="metal">
            <a:bevelT w="20000" h="9000" prst="softRound"/>
            <a:contourClr>
              <a:schemeClr val="phClr">
                <a:shade val="30000"/>
                <a:satMod val="200000"/>
              </a:schemeClr>
            </a:contourClr>
          </a:sp3d>
        </a:effectStyle>
      </a:effectStyleLst>
      <a:bgFillStyleLst>
        <a:solidFill>
          <a:schemeClr val="phClr"/>
        </a:solidFill>
        <a:gradFill rotWithShape="1">
          <a:gsLst>
            <a:gs pos="0">
              <a:schemeClr val="phClr">
                <a:shade val="40000"/>
                <a:satMod val="150000"/>
              </a:schemeClr>
            </a:gs>
            <a:gs pos="30000">
              <a:schemeClr val="phClr">
                <a:shade val="60000"/>
                <a:satMod val="150000"/>
              </a:schemeClr>
            </a:gs>
            <a:gs pos="100000">
              <a:schemeClr val="phClr">
                <a:tint val="83000"/>
                <a:satMod val="200000"/>
              </a:schemeClr>
            </a:gs>
          </a:gsLst>
          <a:lin ang="13000000" scaled="0"/>
        </a:gradFill>
        <a:gradFill rotWithShape="1">
          <a:gsLst>
            <a:gs pos="0">
              <a:schemeClr val="phClr">
                <a:tint val="78000"/>
                <a:satMod val="220000"/>
              </a:schemeClr>
            </a:gs>
            <a:gs pos="100000">
              <a:schemeClr val="phClr">
                <a:shade val="35000"/>
                <a:satMod val="155000"/>
              </a:schemeClr>
            </a:gs>
          </a:gsLst>
          <a:path path="circle">
            <a:fillToRect l="60000" t="50000" r="4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Technic</Template>
  <TotalTime>56</TotalTime>
  <Words>444</Words>
  <Application>Microsoft Office PowerPoint</Application>
  <PresentationFormat>On-screen Show (4:3)</PresentationFormat>
  <Paragraphs>61</Paragraphs>
  <Slides>14</Slides>
  <Notes>0</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Technic</vt:lpstr>
      <vt:lpstr>Adaptation 101</vt:lpstr>
      <vt:lpstr>Slide 2</vt:lpstr>
      <vt:lpstr>Slide 3</vt:lpstr>
      <vt:lpstr>Slide 4</vt:lpstr>
      <vt:lpstr>Slide 5</vt:lpstr>
      <vt:lpstr>Slide 6</vt:lpstr>
      <vt:lpstr>Dialogue:</vt:lpstr>
      <vt:lpstr>Slide 8</vt:lpstr>
      <vt:lpstr>Slide 9</vt:lpstr>
      <vt:lpstr>Plosives!</vt:lpstr>
      <vt:lpstr>Slide 11</vt:lpstr>
      <vt:lpstr>Slide 12</vt:lpstr>
      <vt:lpstr>Practice:</vt:lpstr>
      <vt:lpstr>Now back to your chosen scenes...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Adaptation 101</dc:title>
  <dc:creator>BL</dc:creator>
  <cp:lastModifiedBy>BL</cp:lastModifiedBy>
  <cp:revision>10</cp:revision>
  <dcterms:created xsi:type="dcterms:W3CDTF">2013-01-21T21:28:58Z</dcterms:created>
  <dcterms:modified xsi:type="dcterms:W3CDTF">2013-01-27T15:24:24Z</dcterms:modified>
</cp:coreProperties>
</file>

<file path=docProps/thumbnail.jpeg>
</file>